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09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71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23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42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71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26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46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93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10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5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62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39A1B-4407-4796-A93E-4CB5969B4054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6D6C-E381-4BD6-B0C0-33C17F24F1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61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17307" y="1744823"/>
            <a:ext cx="9144000" cy="1074673"/>
          </a:xfrm>
        </p:spPr>
        <p:txBody>
          <a:bodyPr/>
          <a:lstStyle/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3999" y="3452327"/>
            <a:ext cx="9237307" cy="1805473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부제목을 입력하세요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700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제목을 입력하세요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89044" y="1690688"/>
            <a:ext cx="10364755" cy="4486275"/>
          </a:xfrm>
        </p:spPr>
        <p:txBody>
          <a:bodyPr/>
          <a:lstStyle/>
          <a:p>
            <a:r>
              <a:rPr lang="ko-KR" altLang="en-US" smtClean="0"/>
              <a:t>텍스트를 입력하세요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6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4308" y="1144490"/>
            <a:ext cx="4704184" cy="4351338"/>
          </a:xfrm>
        </p:spPr>
        <p:txBody>
          <a:bodyPr/>
          <a:lstStyle/>
          <a:p>
            <a:r>
              <a:rPr lang="ko-KR" altLang="en-US" dirty="0" smtClean="0"/>
              <a:t>내용을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398468" y="1144490"/>
            <a:ext cx="47041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/>
              <a:t>내용을 입력하세요</a:t>
            </a:r>
            <a:r>
              <a:rPr lang="en-US" altLang="ko-KR" smtClean="0"/>
              <a:t>.</a:t>
            </a:r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825621" y="-181073"/>
            <a:ext cx="10515600" cy="1325563"/>
          </a:xfrm>
        </p:spPr>
        <p:txBody>
          <a:bodyPr/>
          <a:lstStyle/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배달의민족</a:t>
            </a:r>
            <a:r>
              <a:rPr lang="ko-KR" altLang="en-US" sz="2000" dirty="0" smtClean="0"/>
              <a:t> 한나는 </a:t>
            </a:r>
            <a:r>
              <a:rPr lang="ko-KR" altLang="en-US" sz="2000" dirty="0" err="1" smtClean="0"/>
              <a:t>열한살체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62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1676400" y="-196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배달의민족</a:t>
            </a:r>
            <a:r>
              <a:rPr lang="ko-KR" altLang="en-US" sz="2000" dirty="0" smtClean="0"/>
              <a:t> 한나는 </a:t>
            </a:r>
            <a:r>
              <a:rPr lang="ko-KR" altLang="en-US" sz="2000" dirty="0" err="1" smtClean="0"/>
              <a:t>열한살체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584649" y="942392"/>
            <a:ext cx="10114384" cy="4152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텍스트를 입력하세요</a:t>
            </a:r>
            <a:r>
              <a:rPr lang="en-US" altLang="ko-KR" dirty="0" smtClean="0"/>
              <a:t>.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배달의민족</a:t>
            </a:r>
            <a:r>
              <a:rPr lang="ko-KR" altLang="en-US" sz="1800" dirty="0" smtClean="0"/>
              <a:t> 한나는 </a:t>
            </a:r>
            <a:r>
              <a:rPr lang="ko-KR" altLang="en-US" sz="1800" dirty="0" err="1" smtClean="0"/>
              <a:t>열한살체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38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225989" y="2859834"/>
            <a:ext cx="3985727" cy="951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6000" dirty="0" smtClean="0"/>
              <a:t> 감사합니다</a:t>
            </a:r>
            <a:r>
              <a:rPr lang="en-US" altLang="ko-KR" sz="6000" dirty="0" smtClean="0"/>
              <a:t>.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212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배달의민족 한나는 열한살"/>
        <a:ea typeface="배달의민족 한나는 열한살"/>
        <a:cs typeface=""/>
      </a:majorFont>
      <a:minorFont>
        <a:latin typeface="배달의민족 한나는 열한살"/>
        <a:ea typeface="배달의민족 한나는 열한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52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42</Words>
  <Application>Microsoft Office PowerPoint</Application>
  <PresentationFormat>와이드스크린</PresentationFormat>
  <Paragraphs>10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배달의민족 한나는 열한살</vt:lpstr>
      <vt:lpstr>Arial</vt:lpstr>
      <vt:lpstr>Office 테마</vt:lpstr>
      <vt:lpstr>제목을 입력하세요.</vt:lpstr>
      <vt:lpstr>  제목을 입력하세요</vt:lpstr>
      <vt:lpstr>제목을 입력하세요.(배달의민족 한나는 열한살체)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입력하세요.</dc:title>
  <dc:creator>Registered User</dc:creator>
  <cp:lastModifiedBy>Registered User</cp:lastModifiedBy>
  <cp:revision>5</cp:revision>
  <dcterms:created xsi:type="dcterms:W3CDTF">2019-09-30T14:51:11Z</dcterms:created>
  <dcterms:modified xsi:type="dcterms:W3CDTF">2019-10-02T07:26:31Z</dcterms:modified>
</cp:coreProperties>
</file>