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1305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1452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9563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7301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91714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36294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3202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79434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45996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5223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4310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3BA3-03D0-4848-AC76-2331932DE346}" type="datetimeFigureOut">
              <a:rPr lang="ko-KR" altLang="en-US" smtClean="0"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9C1B-7815-43E4-B673-64F157D2E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106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 감사편지쓰기(고은지)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70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 감사편지쓰기(고은지)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 감사편지쓰기(고은지)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14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 감사편지쓰기(고은지)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9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 감사편지쓰기(고은지)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 감사편지쓰기(고은지)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947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 감사편지쓰기(고은지)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487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 감사편지쓰기(고은지)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968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김차명</dc:creator>
  <cp:lastModifiedBy>김차명</cp:lastModifiedBy>
  <cp:revision>2</cp:revision>
  <dcterms:created xsi:type="dcterms:W3CDTF">2017-06-01T02:50:10Z</dcterms:created>
  <dcterms:modified xsi:type="dcterms:W3CDTF">2017-06-01T02:53:10Z</dcterms:modified>
</cp:coreProperties>
</file>