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3" r:id="rId4"/>
    <p:sldId id="260" r:id="rId5"/>
    <p:sldId id="257" r:id="rId6"/>
    <p:sldId id="262" r:id="rId7"/>
    <p:sldId id="264" r:id="rId8"/>
    <p:sldId id="265" r:id="rId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C9D4"/>
    <a:srgbClr val="FECCB3"/>
    <a:srgbClr val="EBE2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-64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제목 2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26" name="텍스트 개체 틀 25"/>
          <p:cNvSpPr>
            <a:spLocks noGrp="1"/>
          </p:cNvSpPr>
          <p:nvPr>
            <p:ph type="body" sz="quarter" idx="10"/>
          </p:nvPr>
        </p:nvSpPr>
        <p:spPr>
          <a:xfrm>
            <a:off x="838200" y="2041525"/>
            <a:ext cx="105156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608305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/>
          </p:nvPr>
        </p:nvSpPr>
        <p:spPr>
          <a:xfrm>
            <a:off x="1500325" y="302895"/>
            <a:ext cx="10515600" cy="7194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17979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0" y="0"/>
            <a:ext cx="12192000" cy="1198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0" t="33911" r="16569" b="16584"/>
          <a:stretch/>
        </p:blipFill>
        <p:spPr>
          <a:xfrm>
            <a:off x="138886" y="-60960"/>
            <a:ext cx="1222553" cy="1280160"/>
          </a:xfrm>
          <a:prstGeom prst="rect">
            <a:avLst/>
          </a:prstGeom>
        </p:spPr>
      </p:pic>
      <p:cxnSp>
        <p:nvCxnSpPr>
          <p:cNvPr id="5" name="직선 연결선 4"/>
          <p:cNvCxnSpPr/>
          <p:nvPr userDrawn="1"/>
        </p:nvCxnSpPr>
        <p:spPr>
          <a:xfrm>
            <a:off x="1285239" y="1117600"/>
            <a:ext cx="10932161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83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7227A2-B6FF-4BFF-8EFA-23BC09DA3AD6}" type="datetimeFigureOut">
              <a:rPr lang="ko-KR" altLang="en-US" smtClean="0"/>
              <a:t>2017-06-17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EED774-E5C5-4C5A-BC2A-FEFDC51795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9822764"/>
      </p:ext>
    </p:extLst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5698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그림 6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7" name="직선 연결선 66"/>
          <p:cNvCxnSpPr/>
          <p:nvPr/>
        </p:nvCxnSpPr>
        <p:spPr>
          <a:xfrm>
            <a:off x="1046480" y="3962400"/>
            <a:ext cx="530352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제목 1"/>
          <p:cNvSpPr>
            <a:spLocks noGrp="1"/>
          </p:cNvSpPr>
          <p:nvPr>
            <p:ph type="title"/>
          </p:nvPr>
        </p:nvSpPr>
        <p:spPr>
          <a:xfrm>
            <a:off x="919480" y="2219325"/>
            <a:ext cx="5430520" cy="1209675"/>
          </a:xfrm>
        </p:spPr>
        <p:txBody>
          <a:bodyPr/>
          <a:lstStyle/>
          <a:p>
            <a:r>
              <a:rPr lang="ko-KR" altLang="en-US" dirty="0" smtClean="0"/>
              <a:t>제목을 입력하십시오</a:t>
            </a:r>
            <a:endParaRPr lang="ko-KR" altLang="en-US" dirty="0"/>
          </a:p>
        </p:txBody>
      </p:sp>
      <p:sp>
        <p:nvSpPr>
          <p:cNvPr id="71" name="텍스트 개체 틀 70"/>
          <p:cNvSpPr>
            <a:spLocks noGrp="1"/>
          </p:cNvSpPr>
          <p:nvPr>
            <p:ph type="body" sz="quarter" idx="10"/>
          </p:nvPr>
        </p:nvSpPr>
        <p:spPr>
          <a:xfrm>
            <a:off x="919480" y="4149726"/>
            <a:ext cx="5430520" cy="462914"/>
          </a:xfrm>
        </p:spPr>
        <p:txBody>
          <a:bodyPr/>
          <a:lstStyle/>
          <a:p>
            <a:pPr algn="ctr"/>
            <a:r>
              <a:rPr lang="ko-KR" altLang="en-US" sz="1800" dirty="0" smtClean="0">
                <a:latin typeface="+mn-ea"/>
              </a:rPr>
              <a:t>텍스트를 입력하십시오</a:t>
            </a:r>
            <a:endParaRPr lang="ko-KR" altLang="en-US" sz="1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8420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278384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665172" y="317083"/>
            <a:ext cx="1453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차 </a:t>
            </a:r>
            <a:r>
              <a:rPr lang="ko-KR" altLang="en-US" sz="4800" dirty="0" err="1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례</a:t>
            </a:r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cxnSp>
        <p:nvCxnSpPr>
          <p:cNvPr id="21" name="직선 연결선 20"/>
          <p:cNvCxnSpPr/>
          <p:nvPr/>
        </p:nvCxnSpPr>
        <p:spPr>
          <a:xfrm>
            <a:off x="210820" y="1148080"/>
            <a:ext cx="2362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21"/>
          <p:cNvSpPr/>
          <p:nvPr/>
        </p:nvSpPr>
        <p:spPr>
          <a:xfrm>
            <a:off x="2783840" y="2030"/>
            <a:ext cx="940816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TextBox 46"/>
          <p:cNvSpPr txBox="1"/>
          <p:nvPr/>
        </p:nvSpPr>
        <p:spPr>
          <a:xfrm>
            <a:off x="3280122" y="1505866"/>
            <a:ext cx="742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001</a:t>
            </a:r>
            <a:endParaRPr lang="ko-KR" altLang="en-US" sz="24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280119" y="2654784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002</a:t>
            </a:r>
            <a:endParaRPr lang="ko-KR" altLang="en-US" sz="24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280118" y="3809283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003</a:t>
            </a:r>
            <a:endParaRPr lang="ko-KR" altLang="en-US" sz="24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280117" y="4958201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004</a:t>
            </a:r>
            <a:endParaRPr lang="ko-KR" altLang="en-US" sz="24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209135" y="1444311"/>
            <a:ext cx="3496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chemeClr val="bg2">
                    <a:lumMod val="25000"/>
                  </a:schemeClr>
                </a:solidFill>
              </a:rPr>
              <a:t>제목을 입력하십시오</a:t>
            </a:r>
            <a:endParaRPr lang="ko-KR" altLang="en-US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209135" y="2598838"/>
            <a:ext cx="3496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chemeClr val="bg2">
                    <a:lumMod val="25000"/>
                  </a:schemeClr>
                </a:solidFill>
              </a:rPr>
              <a:t>제목을 입력하십시오</a:t>
            </a:r>
            <a:endParaRPr lang="ko-KR" altLang="en-US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199434" y="3762216"/>
            <a:ext cx="3496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chemeClr val="bg2">
                    <a:lumMod val="25000"/>
                  </a:schemeClr>
                </a:solidFill>
              </a:rPr>
              <a:t>제목을 입력하십시오</a:t>
            </a:r>
            <a:endParaRPr lang="ko-KR" altLang="en-US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209135" y="4896646"/>
            <a:ext cx="3496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chemeClr val="bg2">
                    <a:lumMod val="25000"/>
                  </a:schemeClr>
                </a:solidFill>
              </a:rPr>
              <a:t>제목을 입력하십시오</a:t>
            </a:r>
            <a:endParaRPr lang="ko-KR" altLang="en-US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58" name="그룹 57"/>
          <p:cNvGrpSpPr/>
          <p:nvPr/>
        </p:nvGrpSpPr>
        <p:grpSpPr>
          <a:xfrm>
            <a:off x="9530105" y="3282811"/>
            <a:ext cx="1002625" cy="1002625"/>
            <a:chOff x="7843891" y="896970"/>
            <a:chExt cx="1002625" cy="1002625"/>
          </a:xfr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grpSpPr>
        <p:sp>
          <p:nvSpPr>
            <p:cNvPr id="59" name="타원 58"/>
            <p:cNvSpPr/>
            <p:nvPr/>
          </p:nvSpPr>
          <p:spPr>
            <a:xfrm>
              <a:off x="7910432" y="972344"/>
              <a:ext cx="861703" cy="861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60" name="그림 5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843891" y="896970"/>
              <a:ext cx="1002625" cy="1002625"/>
            </a:xfrm>
            <a:prstGeom prst="rect">
              <a:avLst/>
            </a:prstGeom>
          </p:spPr>
        </p:pic>
      </p:grpSp>
      <p:grpSp>
        <p:nvGrpSpPr>
          <p:cNvPr id="61" name="그룹 60"/>
          <p:cNvGrpSpPr/>
          <p:nvPr/>
        </p:nvGrpSpPr>
        <p:grpSpPr>
          <a:xfrm>
            <a:off x="9119238" y="1331958"/>
            <a:ext cx="1126436" cy="1161619"/>
            <a:chOff x="9235480" y="796119"/>
            <a:chExt cx="1126436" cy="1161619"/>
          </a:xfr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grpSpPr>
        <p:sp>
          <p:nvSpPr>
            <p:cNvPr id="62" name="타원 61"/>
            <p:cNvSpPr/>
            <p:nvPr/>
          </p:nvSpPr>
          <p:spPr>
            <a:xfrm>
              <a:off x="9235480" y="796119"/>
              <a:ext cx="1126436" cy="116161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63" name="그림 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6476">
              <a:off x="9330610" y="874558"/>
              <a:ext cx="903180" cy="903180"/>
            </a:xfrm>
            <a:prstGeom prst="rect">
              <a:avLst/>
            </a:prstGeom>
          </p:spPr>
        </p:pic>
      </p:grpSp>
      <p:grpSp>
        <p:nvGrpSpPr>
          <p:cNvPr id="64" name="그룹 63"/>
          <p:cNvGrpSpPr/>
          <p:nvPr/>
        </p:nvGrpSpPr>
        <p:grpSpPr>
          <a:xfrm>
            <a:off x="10532730" y="2216387"/>
            <a:ext cx="945641" cy="945641"/>
            <a:chOff x="10598624" y="1250741"/>
            <a:chExt cx="1554480" cy="1554480"/>
          </a:xfr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grpSpPr>
        <p:sp>
          <p:nvSpPr>
            <p:cNvPr id="65" name="타원 64"/>
            <p:cNvSpPr/>
            <p:nvPr/>
          </p:nvSpPr>
          <p:spPr>
            <a:xfrm>
              <a:off x="10598624" y="1250741"/>
              <a:ext cx="1554480" cy="155448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66" name="그림 6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6085" flipH="1">
              <a:off x="10659225" y="1313972"/>
              <a:ext cx="1428019" cy="1428019"/>
            </a:xfrm>
            <a:prstGeom prst="rect">
              <a:avLst/>
            </a:prstGeom>
          </p:spPr>
        </p:pic>
      </p:grpSp>
      <p:grpSp>
        <p:nvGrpSpPr>
          <p:cNvPr id="67" name="그룹 66"/>
          <p:cNvGrpSpPr/>
          <p:nvPr/>
        </p:nvGrpSpPr>
        <p:grpSpPr>
          <a:xfrm rot="20306595">
            <a:off x="10624080" y="4282562"/>
            <a:ext cx="759741" cy="759741"/>
            <a:chOff x="7234606" y="2818164"/>
            <a:chExt cx="1299384" cy="1299384"/>
          </a:xfr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grpSpPr>
        <p:sp>
          <p:nvSpPr>
            <p:cNvPr id="68" name="타원 67"/>
            <p:cNvSpPr/>
            <p:nvPr/>
          </p:nvSpPr>
          <p:spPr>
            <a:xfrm>
              <a:off x="7234606" y="2818164"/>
              <a:ext cx="1299384" cy="129938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69" name="그림 6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68018">
              <a:off x="7348859" y="2906585"/>
              <a:ext cx="1028390" cy="1028390"/>
            </a:xfrm>
            <a:prstGeom prst="rect">
              <a:avLst/>
            </a:prstGeom>
          </p:spPr>
        </p:pic>
      </p:grpSp>
      <p:grpSp>
        <p:nvGrpSpPr>
          <p:cNvPr id="70" name="그룹 69"/>
          <p:cNvGrpSpPr/>
          <p:nvPr/>
        </p:nvGrpSpPr>
        <p:grpSpPr>
          <a:xfrm>
            <a:off x="10452677" y="43225"/>
            <a:ext cx="1384615" cy="1421211"/>
            <a:chOff x="6525279" y="4005131"/>
            <a:chExt cx="1384615" cy="1421211"/>
          </a:xfr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grpSpPr>
        <p:sp>
          <p:nvSpPr>
            <p:cNvPr id="71" name="타원 70"/>
            <p:cNvSpPr/>
            <p:nvPr/>
          </p:nvSpPr>
          <p:spPr>
            <a:xfrm rot="20906056">
              <a:off x="6536395" y="4005131"/>
              <a:ext cx="1373499" cy="142121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2" name="그룹 71"/>
            <p:cNvGrpSpPr/>
            <p:nvPr/>
          </p:nvGrpSpPr>
          <p:grpSpPr>
            <a:xfrm rot="21039598">
              <a:off x="6525279" y="4253758"/>
              <a:ext cx="1271708" cy="937561"/>
              <a:chOff x="8426887" y="595056"/>
              <a:chExt cx="1484025" cy="1094091"/>
            </a:xfrm>
          </p:grpSpPr>
          <p:pic>
            <p:nvPicPr>
              <p:cNvPr id="73" name="그림 7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26887" y="595056"/>
                <a:ext cx="965288" cy="965288"/>
              </a:xfrm>
              <a:prstGeom prst="rect">
                <a:avLst/>
              </a:prstGeom>
            </p:spPr>
          </p:pic>
          <p:pic>
            <p:nvPicPr>
              <p:cNvPr id="74" name="그림 7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7929" y="644056"/>
                <a:ext cx="702983" cy="702983"/>
              </a:xfrm>
              <a:prstGeom prst="rect">
                <a:avLst/>
              </a:prstGeom>
            </p:spPr>
          </p:pic>
          <p:pic>
            <p:nvPicPr>
              <p:cNvPr id="75" name="그림 7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85081" y="1318496"/>
                <a:ext cx="370651" cy="370651"/>
              </a:xfrm>
              <a:prstGeom prst="rect">
                <a:avLst/>
              </a:prstGeom>
            </p:spPr>
          </p:pic>
        </p:grpSp>
      </p:grpSp>
      <p:pic>
        <p:nvPicPr>
          <p:cNvPr id="76" name="그림 7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66"/>
          <a:stretch/>
        </p:blipFill>
        <p:spPr>
          <a:xfrm>
            <a:off x="9530105" y="5088077"/>
            <a:ext cx="2307788" cy="1780083"/>
          </a:xfrm>
          <a:prstGeom prst="rect">
            <a:avLst/>
          </a:prstGeom>
        </p:spPr>
      </p:pic>
      <p:cxnSp>
        <p:nvCxnSpPr>
          <p:cNvPr id="78" name="직선 연결선 77"/>
          <p:cNvCxnSpPr/>
          <p:nvPr/>
        </p:nvCxnSpPr>
        <p:spPr>
          <a:xfrm>
            <a:off x="3367206" y="1896411"/>
            <a:ext cx="4978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연결선 78"/>
          <p:cNvCxnSpPr/>
          <p:nvPr/>
        </p:nvCxnSpPr>
        <p:spPr>
          <a:xfrm>
            <a:off x="3377366" y="3048733"/>
            <a:ext cx="4978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직선 연결선 79"/>
          <p:cNvCxnSpPr/>
          <p:nvPr/>
        </p:nvCxnSpPr>
        <p:spPr>
          <a:xfrm>
            <a:off x="3367206" y="4210461"/>
            <a:ext cx="4978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직선 연결선 80"/>
          <p:cNvCxnSpPr/>
          <p:nvPr/>
        </p:nvCxnSpPr>
        <p:spPr>
          <a:xfrm>
            <a:off x="3377366" y="5358541"/>
            <a:ext cx="4978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46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22640" y="0"/>
            <a:ext cx="3494867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1300" dirty="0" smtClean="0">
                <a:solidFill>
                  <a:schemeClr val="accent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endParaRPr lang="ko-KR" altLang="en-US" sz="41300" dirty="0">
              <a:solidFill>
                <a:schemeClr val="accent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744720" y="2794000"/>
            <a:ext cx="4196080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4744720" y="4826000"/>
            <a:ext cx="489712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44720" y="2112684"/>
            <a:ext cx="3741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/>
              <a:t>첫 장 소개를 하세요</a:t>
            </a:r>
            <a:endParaRPr lang="ko-KR" alt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744720" y="3223959"/>
            <a:ext cx="2052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u="sng" dirty="0" smtClean="0">
                <a:solidFill>
                  <a:schemeClr val="bg2">
                    <a:lumMod val="25000"/>
                  </a:schemeClr>
                </a:solidFill>
              </a:rPr>
              <a:t>001</a:t>
            </a:r>
            <a:r>
              <a:rPr lang="en-US" altLang="ko-KR" sz="2800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ko-KR" altLang="en-US" sz="2800" dirty="0" smtClean="0">
                <a:solidFill>
                  <a:schemeClr val="bg2">
                    <a:lumMod val="25000"/>
                  </a:schemeClr>
                </a:solidFill>
              </a:rPr>
              <a:t>교사가</a:t>
            </a:r>
            <a:endParaRPr lang="ko-KR" altLang="en-US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44720" y="4096099"/>
            <a:ext cx="3568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002</a:t>
            </a:r>
            <a:r>
              <a:rPr lang="en-US" altLang="ko-K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ko-KR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최고의 </a:t>
            </a:r>
            <a:r>
              <a:rPr lang="ko-KR" alt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콘텐츠다</a:t>
            </a:r>
            <a:endParaRPr lang="ko-KR" alt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89658" y="4993619"/>
            <a:ext cx="2274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참쌤의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 </a:t>
            </a:r>
            <a:r>
              <a:rPr lang="ko-KR" alt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콘텐츠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 스쿨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rPr>
              <a:t>파워포인트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나눔바른고딕 Light" panose="020B0603020101020101" pitchFamily="50" charset="-127"/>
              <a:ea typeface="나눔바른고딕 Light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181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5569"/>
            <a:ext cx="12192000" cy="1472431"/>
          </a:xfrm>
          <a:prstGeom prst="rect">
            <a:avLst/>
          </a:prstGeom>
        </p:spPr>
      </p:pic>
      <p:sp>
        <p:nvSpPr>
          <p:cNvPr id="14" name="모서리가 둥근 직사각형 13"/>
          <p:cNvSpPr/>
          <p:nvPr/>
        </p:nvSpPr>
        <p:spPr>
          <a:xfrm>
            <a:off x="8544560" y="3220720"/>
            <a:ext cx="3200400" cy="3464560"/>
          </a:xfrm>
          <a:prstGeom prst="roundRect">
            <a:avLst/>
          </a:prstGeom>
          <a:solidFill>
            <a:srgbClr val="93C9D4"/>
          </a:solidFill>
          <a:ln w="19050" cmpd="sng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4673600" y="3220720"/>
            <a:ext cx="3200400" cy="3464560"/>
          </a:xfrm>
          <a:prstGeom prst="roundRect">
            <a:avLst/>
          </a:prstGeom>
          <a:solidFill>
            <a:srgbClr val="93C9D4"/>
          </a:solidFill>
          <a:ln w="19050" cmpd="sng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802640" y="3220720"/>
            <a:ext cx="3200400" cy="3464560"/>
          </a:xfrm>
          <a:prstGeom prst="roundRect">
            <a:avLst/>
          </a:prstGeom>
          <a:solidFill>
            <a:srgbClr val="93C9D4"/>
          </a:solidFill>
          <a:ln w="19050" cmpd="sng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473200" y="375920"/>
            <a:ext cx="1382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본문 </a:t>
            </a:r>
            <a:r>
              <a:rPr lang="en-US" altLang="ko-KR" sz="3600" dirty="0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lang="ko-KR" altLang="en-US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619760" y="3088640"/>
            <a:ext cx="3200400" cy="3464560"/>
          </a:xfrm>
          <a:prstGeom prst="roundRect">
            <a:avLst/>
          </a:prstGeom>
          <a:solidFill>
            <a:schemeClr val="bg1"/>
          </a:solidFill>
          <a:ln w="19050" cmpd="sng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모서리가 둥근 직사각형 7"/>
          <p:cNvSpPr/>
          <p:nvPr/>
        </p:nvSpPr>
        <p:spPr>
          <a:xfrm>
            <a:off x="4490720" y="3088640"/>
            <a:ext cx="3200400" cy="3464560"/>
          </a:xfrm>
          <a:prstGeom prst="roundRect">
            <a:avLst/>
          </a:prstGeom>
          <a:solidFill>
            <a:schemeClr val="bg1"/>
          </a:solidFill>
          <a:ln w="19050" cmpd="sng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8361680" y="3088640"/>
            <a:ext cx="3200400" cy="3464560"/>
          </a:xfrm>
          <a:prstGeom prst="roundRect">
            <a:avLst/>
          </a:prstGeom>
          <a:solidFill>
            <a:schemeClr val="bg1"/>
          </a:solidFill>
          <a:ln w="19050" cmpd="sng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619760" y="2174240"/>
            <a:ext cx="467360" cy="4673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A</a:t>
            </a:r>
            <a:endParaRPr lang="ko-KR" altLang="en-US" b="1" dirty="0"/>
          </a:p>
        </p:txBody>
      </p:sp>
      <p:sp>
        <p:nvSpPr>
          <p:cNvPr id="17" name="타원 16"/>
          <p:cNvSpPr/>
          <p:nvPr/>
        </p:nvSpPr>
        <p:spPr>
          <a:xfrm>
            <a:off x="4445000" y="2179935"/>
            <a:ext cx="467360" cy="4673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B</a:t>
            </a:r>
            <a:endParaRPr lang="ko-KR" altLang="en-US" b="1" dirty="0"/>
          </a:p>
        </p:txBody>
      </p:sp>
      <p:sp>
        <p:nvSpPr>
          <p:cNvPr id="18" name="타원 17"/>
          <p:cNvSpPr/>
          <p:nvPr/>
        </p:nvSpPr>
        <p:spPr>
          <a:xfrm>
            <a:off x="8361680" y="2174240"/>
            <a:ext cx="467360" cy="4673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C</a:t>
            </a:r>
            <a:endParaRPr lang="ko-KR" alt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105955" y="2172623"/>
            <a:ext cx="2714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/>
              <a:t>주제를 입력하세요</a:t>
            </a:r>
            <a:endParaRPr lang="ko-KR" alt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4976915" y="2191325"/>
            <a:ext cx="2714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/>
              <a:t>주제를 입력하세요</a:t>
            </a:r>
            <a:endParaRPr lang="ko-KR" alt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8866710" y="2168158"/>
            <a:ext cx="2714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/>
              <a:t>주제를 입력하세요</a:t>
            </a:r>
            <a:endParaRPr lang="ko-KR" altLang="en-US" sz="2400" dirty="0"/>
          </a:p>
        </p:txBody>
      </p:sp>
      <p:grpSp>
        <p:nvGrpSpPr>
          <p:cNvPr id="24" name="그룹 23"/>
          <p:cNvGrpSpPr/>
          <p:nvPr/>
        </p:nvGrpSpPr>
        <p:grpSpPr>
          <a:xfrm>
            <a:off x="10971530" y="345440"/>
            <a:ext cx="1332231" cy="863600"/>
            <a:chOff x="10971530" y="345440"/>
            <a:chExt cx="1332231" cy="863600"/>
          </a:xfrm>
        </p:grpSpPr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8361" y="345440"/>
              <a:ext cx="1295400" cy="863600"/>
            </a:xfrm>
            <a:prstGeom prst="rect">
              <a:avLst/>
            </a:prstGeom>
            <a:effectLst>
              <a:outerShdw sx="1000" sy="1000" algn="ctr" rotWithShape="0">
                <a:srgbClr val="000000"/>
              </a:outerShdw>
              <a:reflection endPos="0" dir="5400000" sy="-100000" algn="bl" rotWithShape="0"/>
            </a:effectLst>
          </p:spPr>
        </p:pic>
        <p:sp>
          <p:nvSpPr>
            <p:cNvPr id="23" name="직사각형 22"/>
            <p:cNvSpPr/>
            <p:nvPr/>
          </p:nvSpPr>
          <p:spPr>
            <a:xfrm>
              <a:off x="10971530" y="375919"/>
              <a:ext cx="1181100" cy="646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179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1198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0" t="33911" r="16569" b="16584"/>
          <a:stretch/>
        </p:blipFill>
        <p:spPr>
          <a:xfrm>
            <a:off x="138886" y="-60960"/>
            <a:ext cx="1222553" cy="1280160"/>
          </a:xfrm>
          <a:prstGeom prst="rect">
            <a:avLst/>
          </a:prstGeom>
        </p:spPr>
      </p:pic>
      <p:cxnSp>
        <p:nvCxnSpPr>
          <p:cNvPr id="4" name="직선 연결선 3"/>
          <p:cNvCxnSpPr/>
          <p:nvPr/>
        </p:nvCxnSpPr>
        <p:spPr>
          <a:xfrm>
            <a:off x="1285239" y="1117600"/>
            <a:ext cx="10932161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473200" y="375920"/>
            <a:ext cx="1382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본문 </a:t>
            </a:r>
            <a:r>
              <a:rPr lang="en-US" altLang="ko-KR" sz="3600" dirty="0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</a:t>
            </a:r>
            <a:endParaRPr lang="ko-KR" altLang="en-US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37462" y="1940461"/>
            <a:ext cx="4571138" cy="25273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이곳에 사진을 넣으세요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737462" y="4648200"/>
            <a:ext cx="4571138" cy="80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텍스트를 입력하세요</a:t>
            </a:r>
            <a:endParaRPr lang="ko-KR" altLang="en-US" dirty="0"/>
          </a:p>
        </p:txBody>
      </p:sp>
      <p:cxnSp>
        <p:nvCxnSpPr>
          <p:cNvPr id="12" name="직선 연결선 11"/>
          <p:cNvCxnSpPr/>
          <p:nvPr/>
        </p:nvCxnSpPr>
        <p:spPr>
          <a:xfrm>
            <a:off x="737462" y="5600700"/>
            <a:ext cx="457113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37462" y="5753101"/>
            <a:ext cx="4571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교사가 최고의 </a:t>
            </a:r>
            <a:r>
              <a:rPr lang="ko-KR" altLang="en-US" sz="1400" dirty="0" err="1" smtClean="0"/>
              <a:t>콘텐츠다</a:t>
            </a:r>
            <a:r>
              <a:rPr lang="en-US" altLang="ko-KR" sz="1400" dirty="0" smtClean="0"/>
              <a:t>. </a:t>
            </a:r>
            <a:r>
              <a:rPr lang="ko-KR" altLang="en-US" sz="1400" dirty="0" err="1" smtClean="0"/>
              <a:t>참쌤의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콘텐츠</a:t>
            </a:r>
            <a:r>
              <a:rPr lang="ko-KR" altLang="en-US" sz="1400" dirty="0" smtClean="0"/>
              <a:t> 스쿨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이곳에 내용을 입력하세요</a:t>
            </a:r>
            <a:r>
              <a:rPr lang="en-US" altLang="ko-KR" sz="1400" dirty="0" smtClean="0"/>
              <a:t>.</a:t>
            </a:r>
            <a:endParaRPr lang="ko-KR" altLang="en-US" sz="1400" dirty="0"/>
          </a:p>
        </p:txBody>
      </p:sp>
      <p:sp>
        <p:nvSpPr>
          <p:cNvPr id="16" name="직사각형 15"/>
          <p:cNvSpPr/>
          <p:nvPr/>
        </p:nvSpPr>
        <p:spPr>
          <a:xfrm>
            <a:off x="6896962" y="1940461"/>
            <a:ext cx="4571138" cy="25273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이곳에 사진을 넣으세요</a:t>
            </a:r>
            <a:endParaRPr lang="ko-KR" alt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6896962" y="4648200"/>
            <a:ext cx="4571138" cy="80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텍스트를 입력하세요</a:t>
            </a:r>
            <a:endParaRPr lang="ko-KR" altLang="en-US" dirty="0"/>
          </a:p>
        </p:txBody>
      </p:sp>
      <p:cxnSp>
        <p:nvCxnSpPr>
          <p:cNvPr id="18" name="직선 연결선 17"/>
          <p:cNvCxnSpPr/>
          <p:nvPr/>
        </p:nvCxnSpPr>
        <p:spPr>
          <a:xfrm>
            <a:off x="6896962" y="5600700"/>
            <a:ext cx="457113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896962" y="5753101"/>
            <a:ext cx="4571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교사가 최고의 </a:t>
            </a:r>
            <a:r>
              <a:rPr lang="ko-KR" altLang="en-US" sz="1400" dirty="0" err="1" smtClean="0"/>
              <a:t>콘텐츠다</a:t>
            </a:r>
            <a:r>
              <a:rPr lang="en-US" altLang="ko-KR" sz="1400" dirty="0" smtClean="0"/>
              <a:t>. </a:t>
            </a:r>
            <a:r>
              <a:rPr lang="ko-KR" altLang="en-US" sz="1400" dirty="0" err="1" smtClean="0"/>
              <a:t>참쌤의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콘텐츠</a:t>
            </a:r>
            <a:r>
              <a:rPr lang="ko-KR" altLang="en-US" sz="1400" dirty="0" smtClean="0"/>
              <a:t> 스쿨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이곳에 내용을 입력하세요</a:t>
            </a:r>
            <a:r>
              <a:rPr lang="en-US" altLang="ko-KR" sz="1400" dirty="0" smtClean="0"/>
              <a:t>.</a:t>
            </a:r>
            <a:endParaRPr lang="ko-KR" altLang="en-US" sz="1400" dirty="0"/>
          </a:p>
        </p:txBody>
      </p:sp>
      <p:grpSp>
        <p:nvGrpSpPr>
          <p:cNvPr id="21" name="그룹 20"/>
          <p:cNvGrpSpPr/>
          <p:nvPr/>
        </p:nvGrpSpPr>
        <p:grpSpPr>
          <a:xfrm>
            <a:off x="10971530" y="345440"/>
            <a:ext cx="1332231" cy="863600"/>
            <a:chOff x="10971530" y="345440"/>
            <a:chExt cx="1332231" cy="863600"/>
          </a:xfrm>
        </p:grpSpPr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8361" y="345440"/>
              <a:ext cx="1295400" cy="863600"/>
            </a:xfrm>
            <a:prstGeom prst="rect">
              <a:avLst/>
            </a:prstGeom>
            <a:effectLst>
              <a:outerShdw sx="1000" sy="1000" algn="ctr" rotWithShape="0">
                <a:srgbClr val="000000"/>
              </a:outerShdw>
              <a:reflection endPos="0" dir="5400000" sy="-100000" algn="bl" rotWithShape="0"/>
            </a:effectLst>
          </p:spPr>
        </p:pic>
        <p:sp>
          <p:nvSpPr>
            <p:cNvPr id="23" name="직사각형 22"/>
            <p:cNvSpPr/>
            <p:nvPr/>
          </p:nvSpPr>
          <p:spPr>
            <a:xfrm>
              <a:off x="10971530" y="375919"/>
              <a:ext cx="1181100" cy="646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792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5569"/>
            <a:ext cx="12192000" cy="1472431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0" y="0"/>
            <a:ext cx="12192000" cy="1198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0" t="33911" r="16569" b="16584"/>
          <a:stretch/>
        </p:blipFill>
        <p:spPr>
          <a:xfrm>
            <a:off x="138886" y="-60960"/>
            <a:ext cx="1222553" cy="1280160"/>
          </a:xfrm>
          <a:prstGeom prst="rect">
            <a:avLst/>
          </a:prstGeom>
        </p:spPr>
      </p:pic>
      <p:cxnSp>
        <p:nvCxnSpPr>
          <p:cNvPr id="4" name="직선 연결선 3"/>
          <p:cNvCxnSpPr/>
          <p:nvPr/>
        </p:nvCxnSpPr>
        <p:spPr>
          <a:xfrm>
            <a:off x="1285239" y="1117600"/>
            <a:ext cx="10932161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473200" y="375920"/>
            <a:ext cx="1382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본문 </a:t>
            </a:r>
            <a:r>
              <a:rPr lang="en-US" altLang="ko-KR" sz="3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3</a:t>
            </a:r>
            <a:endParaRPr lang="ko-KR" altLang="en-US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381000" y="1485900"/>
            <a:ext cx="11442700" cy="508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7900" y="1942813"/>
            <a:ext cx="4881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/>
              <a:t>이곳에 내용을 입력하세요</a:t>
            </a:r>
            <a:endParaRPr lang="ko-KR" altLang="en-US" sz="3200" dirty="0"/>
          </a:p>
        </p:txBody>
      </p:sp>
      <p:grpSp>
        <p:nvGrpSpPr>
          <p:cNvPr id="10" name="그룹 9"/>
          <p:cNvGrpSpPr/>
          <p:nvPr/>
        </p:nvGrpSpPr>
        <p:grpSpPr>
          <a:xfrm>
            <a:off x="10971530" y="345440"/>
            <a:ext cx="1332231" cy="863600"/>
            <a:chOff x="10971530" y="345440"/>
            <a:chExt cx="1332231" cy="863600"/>
          </a:xfrm>
        </p:grpSpPr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8361" y="345440"/>
              <a:ext cx="1295400" cy="863600"/>
            </a:xfrm>
            <a:prstGeom prst="rect">
              <a:avLst/>
            </a:prstGeom>
            <a:effectLst>
              <a:outerShdw sx="1000" sy="1000" algn="ctr" rotWithShape="0">
                <a:srgbClr val="000000"/>
              </a:outerShdw>
              <a:reflection endPos="0" dir="5400000" sy="-100000" algn="bl" rotWithShape="0"/>
            </a:effectLst>
          </p:spPr>
        </p:pic>
        <p:sp>
          <p:nvSpPr>
            <p:cNvPr id="12" name="직사각형 11"/>
            <p:cNvSpPr/>
            <p:nvPr/>
          </p:nvSpPr>
          <p:spPr>
            <a:xfrm>
              <a:off x="10971530" y="375919"/>
              <a:ext cx="1181100" cy="646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2298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36713"/>
      </p:ext>
    </p:extLst>
  </p:cSld>
  <p:clrMapOvr>
    <a:masterClrMapping/>
  </p:clrMapOvr>
  <p:transition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808227"/>
      </p:ext>
    </p:extLst>
  </p:cSld>
  <p:clrMapOvr>
    <a:masterClrMapping/>
  </p:clrMapOvr>
  <p:transition>
    <p:push dir="u"/>
  </p:transition>
</p:sld>
</file>

<file path=ppt/theme/theme1.xml><?xml version="1.0" encoding="utf-8"?>
<a:theme xmlns:a="http://schemas.openxmlformats.org/drawingml/2006/main" name="Office 테마">
  <a:themeElements>
    <a:clrScheme name="탬플릿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CA9AE"/>
      </a:accent1>
      <a:accent2>
        <a:srgbClr val="93C9D4"/>
      </a:accent2>
      <a:accent3>
        <a:srgbClr val="EBE2D9"/>
      </a:accent3>
      <a:accent4>
        <a:srgbClr val="FFC000"/>
      </a:accent4>
      <a:accent5>
        <a:srgbClr val="FECCB3"/>
      </a:accent5>
      <a:accent6>
        <a:srgbClr val="FF9763"/>
      </a:accent6>
      <a:hlink>
        <a:srgbClr val="0563C1"/>
      </a:hlink>
      <a:folHlink>
        <a:srgbClr val="954F72"/>
      </a:folHlink>
    </a:clrScheme>
    <a:fontScheme name="사용자 지정 3">
      <a:majorFont>
        <a:latin typeface="나눔고딕 ExtraBold"/>
        <a:ea typeface="맑은 고딕"/>
        <a:cs typeface=""/>
      </a:majorFont>
      <a:minorFont>
        <a:latin typeface="나눔바른고딕 Light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200" b="1" dirty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84</Words>
  <Application>Microsoft Office PowerPoint</Application>
  <PresentationFormat>사용자 지정</PresentationFormat>
  <Paragraphs>33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제목을 입력하십시오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최웅비</dc:creator>
  <cp:lastModifiedBy>Windows 사용자</cp:lastModifiedBy>
  <cp:revision>14</cp:revision>
  <dcterms:created xsi:type="dcterms:W3CDTF">2017-06-16T14:09:50Z</dcterms:created>
  <dcterms:modified xsi:type="dcterms:W3CDTF">2017-06-16T22:46:20Z</dcterms:modified>
</cp:coreProperties>
</file>