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1" r:id="rId3"/>
    <p:sldId id="258" r:id="rId4"/>
    <p:sldId id="257" r:id="rId5"/>
    <p:sldId id="264" r:id="rId6"/>
    <p:sldId id="262" r:id="rId7"/>
    <p:sldId id="263" r:id="rId8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6A8E"/>
    <a:srgbClr val="427198"/>
    <a:srgbClr val="FF3300"/>
    <a:srgbClr val="FAF19E"/>
    <a:srgbClr val="5386AD"/>
    <a:srgbClr val="336699"/>
    <a:srgbClr val="99CCFF"/>
    <a:srgbClr val="CCECFF"/>
    <a:srgbClr val="FFFF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3312" autoAdjust="0"/>
    <p:restoredTop sz="94660"/>
  </p:normalViewPr>
  <p:slideViewPr>
    <p:cSldViewPr>
      <p:cViewPr>
        <p:scale>
          <a:sx n="100" d="100"/>
          <a:sy n="100" d="100"/>
        </p:scale>
        <p:origin x="-2309" y="-979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D58E0C-F233-4466-B817-47C4C408825D}" type="datetimeFigureOut">
              <a:rPr lang="ko-KR" altLang="en-US" smtClean="0"/>
              <a:pPr/>
              <a:t>2017-06-14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FE7FD8-1D5C-4B86-943D-99BC28007D9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E7FD8-1D5C-4B86-943D-99BC28007D96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ADD05-A805-4234-BA9F-6166FF139906}" type="datetimeFigureOut">
              <a:rPr lang="ko-KR" altLang="en-US" smtClean="0"/>
              <a:pPr/>
              <a:t>2017-06-14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CC02E-28CB-4C59-85E8-49787145E7A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ADD05-A805-4234-BA9F-6166FF139906}" type="datetimeFigureOut">
              <a:rPr lang="ko-KR" altLang="en-US" smtClean="0"/>
              <a:pPr/>
              <a:t>2017-06-14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CC02E-28CB-4C59-85E8-49787145E7A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ADD05-A805-4234-BA9F-6166FF139906}" type="datetimeFigureOut">
              <a:rPr lang="ko-KR" altLang="en-US" smtClean="0"/>
              <a:pPr/>
              <a:t>2017-06-14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CC02E-28CB-4C59-85E8-49787145E7A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ADD05-A805-4234-BA9F-6166FF139906}" type="datetimeFigureOut">
              <a:rPr lang="ko-KR" altLang="en-US" smtClean="0"/>
              <a:pPr/>
              <a:t>2017-06-14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CC02E-28CB-4C59-85E8-49787145E7A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ADD05-A805-4234-BA9F-6166FF139906}" type="datetimeFigureOut">
              <a:rPr lang="ko-KR" altLang="en-US" smtClean="0"/>
              <a:pPr/>
              <a:t>2017-06-14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CC02E-28CB-4C59-85E8-49787145E7A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ADD05-A805-4234-BA9F-6166FF139906}" type="datetimeFigureOut">
              <a:rPr lang="ko-KR" altLang="en-US" smtClean="0"/>
              <a:pPr/>
              <a:t>2017-06-14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CC02E-28CB-4C59-85E8-49787145E7A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ADD05-A805-4234-BA9F-6166FF139906}" type="datetimeFigureOut">
              <a:rPr lang="ko-KR" altLang="en-US" smtClean="0"/>
              <a:pPr/>
              <a:t>2017-06-14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CC02E-28CB-4C59-85E8-49787145E7A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ADD05-A805-4234-BA9F-6166FF139906}" type="datetimeFigureOut">
              <a:rPr lang="ko-KR" altLang="en-US" smtClean="0"/>
              <a:pPr/>
              <a:t>2017-06-14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CC02E-28CB-4C59-85E8-49787145E7A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ADD05-A805-4234-BA9F-6166FF139906}" type="datetimeFigureOut">
              <a:rPr lang="ko-KR" altLang="en-US" smtClean="0"/>
              <a:pPr/>
              <a:t>2017-06-14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CC02E-28CB-4C59-85E8-49787145E7A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ADD05-A805-4234-BA9F-6166FF139906}" type="datetimeFigureOut">
              <a:rPr lang="ko-KR" altLang="en-US" smtClean="0"/>
              <a:pPr/>
              <a:t>2017-06-14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CC02E-28CB-4C59-85E8-49787145E7A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ADD05-A805-4234-BA9F-6166FF139906}" type="datetimeFigureOut">
              <a:rPr lang="ko-KR" altLang="en-US" smtClean="0"/>
              <a:pPr/>
              <a:t>2017-06-14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CC02E-28CB-4C59-85E8-49787145E7A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EADD05-A805-4234-BA9F-6166FF139906}" type="datetimeFigureOut">
              <a:rPr lang="ko-KR" altLang="en-US" smtClean="0"/>
              <a:pPr/>
              <a:t>2017-06-14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2CC02E-28CB-4C59-85E8-49787145E7A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2214546" y="857239"/>
            <a:ext cx="5429288" cy="1102519"/>
          </a:xfrm>
        </p:spPr>
        <p:txBody>
          <a:bodyPr/>
          <a:lstStyle/>
          <a:p>
            <a:r>
              <a:rPr lang="ko-KR" altLang="en-US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백제 B" pitchFamily="18" charset="-127"/>
                <a:ea typeface="한컴 백제 B" pitchFamily="18" charset="-127"/>
              </a:rPr>
              <a:t>제목은 </a:t>
            </a:r>
            <a:r>
              <a:rPr lang="ko-KR" altLang="en-US" dirty="0" err="1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백제 B" pitchFamily="18" charset="-127"/>
                <a:ea typeface="한컴 백제 B" pitchFamily="18" charset="-127"/>
              </a:rPr>
              <a:t>임팩트있게</a:t>
            </a:r>
            <a:endParaRPr lang="ko-KR" altLang="en-US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한컴 백제 B" pitchFamily="18" charset="-127"/>
              <a:ea typeface="한컴 백제 B" pitchFamily="18" charset="-127"/>
            </a:endParaRP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2928926" y="2000247"/>
            <a:ext cx="5429288" cy="571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한컴 백제 B" pitchFamily="18" charset="-127"/>
                <a:ea typeface="한컴 백제 B" pitchFamily="18" charset="-127"/>
                <a:cs typeface="+mj-cs"/>
              </a:rPr>
              <a:t>참쌤의</a:t>
            </a:r>
            <a:r>
              <a:rPr kumimoji="0" lang="ko-KR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한컴 백제 B" pitchFamily="18" charset="-127"/>
                <a:ea typeface="한컴 백제 B" pitchFamily="18" charset="-127"/>
                <a:cs typeface="+mj-cs"/>
              </a:rPr>
              <a:t> </a:t>
            </a:r>
            <a:r>
              <a:rPr kumimoji="0" lang="ko-KR" alt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한컴 백제 B" pitchFamily="18" charset="-127"/>
                <a:ea typeface="한컴 백제 B" pitchFamily="18" charset="-127"/>
                <a:cs typeface="+mj-cs"/>
              </a:rPr>
              <a:t>콘텐츠</a:t>
            </a:r>
            <a:r>
              <a:rPr kumimoji="0" lang="ko-KR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한컴 백제 B" pitchFamily="18" charset="-127"/>
                <a:ea typeface="한컴 백제 B" pitchFamily="18" charset="-127"/>
                <a:cs typeface="+mj-cs"/>
              </a:rPr>
              <a:t> 스쿨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자유형 20"/>
          <p:cNvSpPr/>
          <p:nvPr/>
        </p:nvSpPr>
        <p:spPr>
          <a:xfrm>
            <a:off x="500034" y="2236861"/>
            <a:ext cx="6572296" cy="428628"/>
          </a:xfrm>
          <a:custGeom>
            <a:avLst/>
            <a:gdLst>
              <a:gd name="connsiteX0" fmla="*/ 0 w 8364071"/>
              <a:gd name="connsiteY0" fmla="*/ 936316 h 954246"/>
              <a:gd name="connsiteX1" fmla="*/ 1622612 w 8364071"/>
              <a:gd name="connsiteY1" fmla="*/ 93634 h 954246"/>
              <a:gd name="connsiteX2" fmla="*/ 3164541 w 8364071"/>
              <a:gd name="connsiteY2" fmla="*/ 954246 h 954246"/>
              <a:gd name="connsiteX3" fmla="*/ 4580965 w 8364071"/>
              <a:gd name="connsiteY3" fmla="*/ 93634 h 954246"/>
              <a:gd name="connsiteX4" fmla="*/ 6024283 w 8364071"/>
              <a:gd name="connsiteY4" fmla="*/ 945281 h 954246"/>
              <a:gd name="connsiteX5" fmla="*/ 7467600 w 8364071"/>
              <a:gd name="connsiteY5" fmla="*/ 93634 h 954246"/>
              <a:gd name="connsiteX6" fmla="*/ 8364071 w 8364071"/>
              <a:gd name="connsiteY6" fmla="*/ 21916 h 954246"/>
              <a:gd name="connsiteX7" fmla="*/ 8364071 w 8364071"/>
              <a:gd name="connsiteY7" fmla="*/ 21916 h 954246"/>
              <a:gd name="connsiteX0" fmla="*/ 0 w 8364071"/>
              <a:gd name="connsiteY0" fmla="*/ 936316 h 954246"/>
              <a:gd name="connsiteX1" fmla="*/ 1622612 w 8364071"/>
              <a:gd name="connsiteY1" fmla="*/ 93634 h 954246"/>
              <a:gd name="connsiteX2" fmla="*/ 3048000 w 8364071"/>
              <a:gd name="connsiteY2" fmla="*/ 954246 h 954246"/>
              <a:gd name="connsiteX3" fmla="*/ 4580965 w 8364071"/>
              <a:gd name="connsiteY3" fmla="*/ 93634 h 954246"/>
              <a:gd name="connsiteX4" fmla="*/ 6024283 w 8364071"/>
              <a:gd name="connsiteY4" fmla="*/ 945281 h 954246"/>
              <a:gd name="connsiteX5" fmla="*/ 7467600 w 8364071"/>
              <a:gd name="connsiteY5" fmla="*/ 93634 h 954246"/>
              <a:gd name="connsiteX6" fmla="*/ 8364071 w 8364071"/>
              <a:gd name="connsiteY6" fmla="*/ 21916 h 954246"/>
              <a:gd name="connsiteX7" fmla="*/ 8364071 w 8364071"/>
              <a:gd name="connsiteY7" fmla="*/ 21916 h 954246"/>
              <a:gd name="connsiteX0" fmla="*/ 0 w 8364071"/>
              <a:gd name="connsiteY0" fmla="*/ 937476 h 964370"/>
              <a:gd name="connsiteX1" fmla="*/ 1622612 w 8364071"/>
              <a:gd name="connsiteY1" fmla="*/ 94794 h 964370"/>
              <a:gd name="connsiteX2" fmla="*/ 3048000 w 8364071"/>
              <a:gd name="connsiteY2" fmla="*/ 955406 h 964370"/>
              <a:gd name="connsiteX3" fmla="*/ 4580965 w 8364071"/>
              <a:gd name="connsiteY3" fmla="*/ 94794 h 964370"/>
              <a:gd name="connsiteX4" fmla="*/ 6096001 w 8364071"/>
              <a:gd name="connsiteY4" fmla="*/ 964370 h 964370"/>
              <a:gd name="connsiteX5" fmla="*/ 7467600 w 8364071"/>
              <a:gd name="connsiteY5" fmla="*/ 94794 h 964370"/>
              <a:gd name="connsiteX6" fmla="*/ 8364071 w 8364071"/>
              <a:gd name="connsiteY6" fmla="*/ 23076 h 964370"/>
              <a:gd name="connsiteX7" fmla="*/ 8364071 w 8364071"/>
              <a:gd name="connsiteY7" fmla="*/ 23076 h 964370"/>
              <a:gd name="connsiteX0" fmla="*/ 0 w 8373036"/>
              <a:gd name="connsiteY0" fmla="*/ 308031 h 964370"/>
              <a:gd name="connsiteX1" fmla="*/ 1631577 w 8373036"/>
              <a:gd name="connsiteY1" fmla="*/ 94794 h 964370"/>
              <a:gd name="connsiteX2" fmla="*/ 3056965 w 8373036"/>
              <a:gd name="connsiteY2" fmla="*/ 955406 h 964370"/>
              <a:gd name="connsiteX3" fmla="*/ 4589930 w 8373036"/>
              <a:gd name="connsiteY3" fmla="*/ 94794 h 964370"/>
              <a:gd name="connsiteX4" fmla="*/ 6104966 w 8373036"/>
              <a:gd name="connsiteY4" fmla="*/ 964370 h 964370"/>
              <a:gd name="connsiteX5" fmla="*/ 7476565 w 8373036"/>
              <a:gd name="connsiteY5" fmla="*/ 94794 h 964370"/>
              <a:gd name="connsiteX6" fmla="*/ 8373036 w 8373036"/>
              <a:gd name="connsiteY6" fmla="*/ 23076 h 964370"/>
              <a:gd name="connsiteX7" fmla="*/ 8373036 w 8373036"/>
              <a:gd name="connsiteY7" fmla="*/ 23076 h 964370"/>
              <a:gd name="connsiteX0" fmla="*/ 0 w 8373036"/>
              <a:gd name="connsiteY0" fmla="*/ 451085 h 964370"/>
              <a:gd name="connsiteX1" fmla="*/ 1631577 w 8373036"/>
              <a:gd name="connsiteY1" fmla="*/ 94794 h 964370"/>
              <a:gd name="connsiteX2" fmla="*/ 3056965 w 8373036"/>
              <a:gd name="connsiteY2" fmla="*/ 955406 h 964370"/>
              <a:gd name="connsiteX3" fmla="*/ 4589930 w 8373036"/>
              <a:gd name="connsiteY3" fmla="*/ 94794 h 964370"/>
              <a:gd name="connsiteX4" fmla="*/ 6104966 w 8373036"/>
              <a:gd name="connsiteY4" fmla="*/ 964370 h 964370"/>
              <a:gd name="connsiteX5" fmla="*/ 7476565 w 8373036"/>
              <a:gd name="connsiteY5" fmla="*/ 94794 h 964370"/>
              <a:gd name="connsiteX6" fmla="*/ 8373036 w 8373036"/>
              <a:gd name="connsiteY6" fmla="*/ 23076 h 964370"/>
              <a:gd name="connsiteX7" fmla="*/ 8373036 w 8373036"/>
              <a:gd name="connsiteY7" fmla="*/ 23076 h 964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373036" h="964370">
                <a:moveTo>
                  <a:pt x="0" y="451085"/>
                </a:moveTo>
                <a:cubicBezTo>
                  <a:pt x="547594" y="28250"/>
                  <a:pt x="1122083" y="10741"/>
                  <a:pt x="1631577" y="94794"/>
                </a:cubicBezTo>
                <a:cubicBezTo>
                  <a:pt x="2141071" y="178847"/>
                  <a:pt x="2563906" y="955406"/>
                  <a:pt x="3056965" y="955406"/>
                </a:cubicBezTo>
                <a:cubicBezTo>
                  <a:pt x="3550024" y="955406"/>
                  <a:pt x="4081930" y="93300"/>
                  <a:pt x="4589930" y="94794"/>
                </a:cubicBezTo>
                <a:cubicBezTo>
                  <a:pt x="5097930" y="96288"/>
                  <a:pt x="5623860" y="964370"/>
                  <a:pt x="6104966" y="964370"/>
                </a:cubicBezTo>
                <a:cubicBezTo>
                  <a:pt x="6586072" y="964370"/>
                  <a:pt x="7098553" y="251676"/>
                  <a:pt x="7476565" y="94794"/>
                </a:cubicBezTo>
                <a:cubicBezTo>
                  <a:pt x="7854577" y="-62088"/>
                  <a:pt x="8373036" y="23076"/>
                  <a:pt x="8373036" y="23076"/>
                </a:cubicBezTo>
                <a:lnTo>
                  <a:pt x="8373036" y="23076"/>
                </a:lnTo>
              </a:path>
            </a:pathLst>
          </a:custGeom>
          <a:noFill/>
          <a:ln>
            <a:solidFill>
              <a:srgbClr val="FAF19E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 sz="1050">
              <a:latin typeface="한컴 백제 B" pitchFamily="18" charset="-127"/>
              <a:ea typeface="한컴 백제 B" pitchFamily="18" charset="-127"/>
            </a:endParaRPr>
          </a:p>
        </p:txBody>
      </p:sp>
      <p:grpSp>
        <p:nvGrpSpPr>
          <p:cNvPr id="5" name="그룹 5"/>
          <p:cNvGrpSpPr/>
          <p:nvPr/>
        </p:nvGrpSpPr>
        <p:grpSpPr>
          <a:xfrm flipH="1">
            <a:off x="1330083" y="1879671"/>
            <a:ext cx="925081" cy="925081"/>
            <a:chOff x="2699792" y="2375775"/>
            <a:chExt cx="576064" cy="576064"/>
          </a:xfrm>
          <a:solidFill>
            <a:srgbClr val="FAF19E"/>
          </a:solidFill>
        </p:grpSpPr>
        <p:sp>
          <p:nvSpPr>
            <p:cNvPr id="6" name="타원 1"/>
            <p:cNvSpPr/>
            <p:nvPr/>
          </p:nvSpPr>
          <p:spPr>
            <a:xfrm>
              <a:off x="2699792" y="2375775"/>
              <a:ext cx="576064" cy="57606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 sz="1050">
                <a:latin typeface="한컴 백제 B" pitchFamily="18" charset="-127"/>
                <a:ea typeface="한컴 백제 B" pitchFamily="18" charset="-127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746333" y="2509233"/>
              <a:ext cx="485037" cy="287487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lvl="0" algn="ctr">
                <a:defRPr lang="ko-KR" altLang="en-US"/>
              </a:pPr>
              <a:r>
                <a:rPr lang="ko-KR" altLang="en-US" sz="2400" dirty="0" smtClean="0">
                  <a:solidFill>
                    <a:schemeClr val="accent1">
                      <a:lumMod val="50000"/>
                    </a:schemeClr>
                  </a:solidFill>
                  <a:latin typeface="한컴 백제 B" pitchFamily="18" charset="-127"/>
                  <a:ea typeface="한컴 백제 B" pitchFamily="18" charset="-127"/>
                </a:rPr>
                <a:t>첫째</a:t>
              </a:r>
              <a:endParaRPr lang="ko-KR" altLang="en-US" sz="2400" dirty="0">
                <a:solidFill>
                  <a:schemeClr val="accent1">
                    <a:lumMod val="50000"/>
                  </a:schemeClr>
                </a:solidFill>
                <a:latin typeface="한컴 백제 B" pitchFamily="18" charset="-127"/>
                <a:ea typeface="한컴 백제 B" pitchFamily="18" charset="-127"/>
              </a:endParaRPr>
            </a:p>
          </p:txBody>
        </p:sp>
      </p:grpSp>
      <p:grpSp>
        <p:nvGrpSpPr>
          <p:cNvPr id="17" name="그룹 59"/>
          <p:cNvGrpSpPr/>
          <p:nvPr/>
        </p:nvGrpSpPr>
        <p:grpSpPr>
          <a:xfrm>
            <a:off x="1714480" y="2808365"/>
            <a:ext cx="958705" cy="450305"/>
            <a:chOff x="3829055" y="3068960"/>
            <a:chExt cx="958705" cy="450305"/>
          </a:xfrm>
        </p:grpSpPr>
        <p:cxnSp>
          <p:nvCxnSpPr>
            <p:cNvPr id="18" name="직선 연결선 60"/>
            <p:cNvCxnSpPr/>
            <p:nvPr/>
          </p:nvCxnSpPr>
          <p:spPr>
            <a:xfrm>
              <a:off x="3841069" y="3068960"/>
              <a:ext cx="0" cy="288032"/>
            </a:xfrm>
            <a:prstGeom prst="line">
              <a:avLst/>
            </a:prstGeom>
            <a:ln w="22225">
              <a:solidFill>
                <a:srgbClr val="FAF19E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직선 연결선 61"/>
            <p:cNvCxnSpPr/>
            <p:nvPr/>
          </p:nvCxnSpPr>
          <p:spPr>
            <a:xfrm flipH="1">
              <a:off x="3829055" y="3342964"/>
              <a:ext cx="310897" cy="0"/>
            </a:xfrm>
            <a:prstGeom prst="line">
              <a:avLst/>
            </a:prstGeom>
            <a:ln w="22225">
              <a:solidFill>
                <a:srgbClr val="FAF19E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4211960" y="3149933"/>
              <a:ext cx="575800" cy="3693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lvl="0" algn="ctr">
                <a:defRPr lang="ko-KR" altLang="en-US"/>
              </a:pPr>
              <a:r>
                <a:rPr lang="ko-KR" altLang="en-US" dirty="0">
                  <a:solidFill>
                    <a:schemeClr val="bg1"/>
                  </a:solidFill>
                  <a:latin typeface="한컴 백제 B" pitchFamily="18" charset="-127"/>
                  <a:ea typeface="한컴 백제 B" pitchFamily="18" charset="-127"/>
                </a:rPr>
                <a:t>소개</a:t>
              </a:r>
            </a:p>
          </p:txBody>
        </p:sp>
      </p:grpSp>
      <p:pic>
        <p:nvPicPr>
          <p:cNvPr id="29" name="Picture 89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7143768" y="1643056"/>
            <a:ext cx="1384529" cy="1384529"/>
          </a:xfrm>
          <a:prstGeom prst="rect">
            <a:avLst/>
          </a:prstGeom>
        </p:spPr>
      </p:pic>
      <p:grpSp>
        <p:nvGrpSpPr>
          <p:cNvPr id="32" name="그룹 5"/>
          <p:cNvGrpSpPr/>
          <p:nvPr/>
        </p:nvGrpSpPr>
        <p:grpSpPr>
          <a:xfrm flipH="1">
            <a:off x="3500430" y="1857370"/>
            <a:ext cx="925081" cy="925081"/>
            <a:chOff x="2699792" y="2375775"/>
            <a:chExt cx="576064" cy="576064"/>
          </a:xfrm>
          <a:solidFill>
            <a:srgbClr val="FAF19E"/>
          </a:solidFill>
        </p:grpSpPr>
        <p:sp>
          <p:nvSpPr>
            <p:cNvPr id="33" name="타원 1"/>
            <p:cNvSpPr/>
            <p:nvPr/>
          </p:nvSpPr>
          <p:spPr>
            <a:xfrm>
              <a:off x="2699792" y="2375775"/>
              <a:ext cx="576064" cy="57606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 sz="1050">
                <a:latin typeface="한컴 백제 B" pitchFamily="18" charset="-127"/>
                <a:ea typeface="한컴 백제 B" pitchFamily="18" charset="-127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746333" y="2509233"/>
              <a:ext cx="485037" cy="287487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lvl="0" algn="ctr">
                <a:defRPr lang="ko-KR" altLang="en-US"/>
              </a:pPr>
              <a:r>
                <a:rPr lang="ko-KR" altLang="en-US" sz="2400" dirty="0" smtClean="0">
                  <a:solidFill>
                    <a:schemeClr val="accent1">
                      <a:lumMod val="50000"/>
                    </a:schemeClr>
                  </a:solidFill>
                  <a:latin typeface="한컴 백제 B" pitchFamily="18" charset="-127"/>
                  <a:ea typeface="한컴 백제 B" pitchFamily="18" charset="-127"/>
                </a:rPr>
                <a:t>둘째</a:t>
              </a:r>
              <a:endParaRPr lang="ko-KR" altLang="en-US" sz="2400" dirty="0">
                <a:solidFill>
                  <a:schemeClr val="accent1">
                    <a:lumMod val="50000"/>
                  </a:schemeClr>
                </a:solidFill>
                <a:latin typeface="한컴 백제 B" pitchFamily="18" charset="-127"/>
                <a:ea typeface="한컴 백제 B" pitchFamily="18" charset="-127"/>
              </a:endParaRPr>
            </a:p>
          </p:txBody>
        </p:sp>
      </p:grpSp>
      <p:grpSp>
        <p:nvGrpSpPr>
          <p:cNvPr id="35" name="그룹 5"/>
          <p:cNvGrpSpPr/>
          <p:nvPr/>
        </p:nvGrpSpPr>
        <p:grpSpPr>
          <a:xfrm flipH="1">
            <a:off x="5715008" y="1857370"/>
            <a:ext cx="925081" cy="925081"/>
            <a:chOff x="2699791" y="2375775"/>
            <a:chExt cx="576064" cy="576064"/>
          </a:xfrm>
          <a:solidFill>
            <a:srgbClr val="FAF19E"/>
          </a:solidFill>
        </p:grpSpPr>
        <p:sp>
          <p:nvSpPr>
            <p:cNvPr id="36" name="타원 1"/>
            <p:cNvSpPr/>
            <p:nvPr/>
          </p:nvSpPr>
          <p:spPr>
            <a:xfrm>
              <a:off x="2699791" y="2375775"/>
              <a:ext cx="576064" cy="57606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 sz="1050">
                <a:latin typeface="한컴 백제 B" pitchFamily="18" charset="-127"/>
                <a:ea typeface="한컴 백제 B" pitchFamily="18" charset="-127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746333" y="2509233"/>
              <a:ext cx="485037" cy="287487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lvl="0" algn="ctr">
                <a:defRPr lang="ko-KR" altLang="en-US"/>
              </a:pPr>
              <a:r>
                <a:rPr lang="ko-KR" altLang="en-US" sz="2400" dirty="0" smtClean="0">
                  <a:solidFill>
                    <a:schemeClr val="accent1">
                      <a:lumMod val="50000"/>
                    </a:schemeClr>
                  </a:solidFill>
                  <a:latin typeface="한컴 백제 B" pitchFamily="18" charset="-127"/>
                  <a:ea typeface="한컴 백제 B" pitchFamily="18" charset="-127"/>
                </a:rPr>
                <a:t>셋째</a:t>
              </a:r>
              <a:endParaRPr lang="ko-KR" altLang="en-US" sz="2400" dirty="0">
                <a:solidFill>
                  <a:schemeClr val="accent1">
                    <a:lumMod val="50000"/>
                  </a:schemeClr>
                </a:solidFill>
                <a:latin typeface="한컴 백제 B" pitchFamily="18" charset="-127"/>
                <a:ea typeface="한컴 백제 B" pitchFamily="18" charset="-127"/>
              </a:endParaRPr>
            </a:p>
          </p:txBody>
        </p:sp>
      </p:grpSp>
      <p:sp>
        <p:nvSpPr>
          <p:cNvPr id="41" name="제목 1"/>
          <p:cNvSpPr txBox="1">
            <a:spLocks/>
          </p:cNvSpPr>
          <p:nvPr/>
        </p:nvSpPr>
        <p:spPr>
          <a:xfrm>
            <a:off x="1071538" y="357172"/>
            <a:ext cx="5429288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한컴 백제 B" pitchFamily="18" charset="-127"/>
                <a:ea typeface="한컴 백제 B" pitchFamily="18" charset="-127"/>
                <a:cs typeface="+mj-cs"/>
              </a:rPr>
              <a:t>차 </a:t>
            </a:r>
            <a:r>
              <a:rPr kumimoji="0" lang="ko-KR" alt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한컴 백제 B" pitchFamily="18" charset="-127"/>
                <a:ea typeface="한컴 백제 B" pitchFamily="18" charset="-127"/>
                <a:cs typeface="+mj-cs"/>
              </a:rPr>
              <a:t>례</a:t>
            </a:r>
            <a:endParaRPr kumimoji="0" lang="ko-KR" altLang="en-US" sz="2800" i="0" u="none" strike="noStrike" kern="120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한컴 백제 B" pitchFamily="18" charset="-127"/>
              <a:ea typeface="한컴 백제 B" pitchFamily="18" charset="-127"/>
              <a:cs typeface="+mj-cs"/>
            </a:endParaRPr>
          </a:p>
        </p:txBody>
      </p:sp>
      <p:pic>
        <p:nvPicPr>
          <p:cNvPr id="42" name="Picture 3" descr="C:\Users\user\Documents\카카오톡 받은 파일\별.png"/>
          <p:cNvPicPr>
            <a:picLocks noChangeAspect="1" noChangeArrowheads="1"/>
          </p:cNvPicPr>
          <p:nvPr/>
        </p:nvPicPr>
        <p:blipFill>
          <a:blip r:embed="rId3" cstate="print"/>
          <a:srcRect l="3512" t="18716" r="92976" b="75046"/>
          <a:stretch>
            <a:fillRect/>
          </a:stretch>
        </p:blipFill>
        <p:spPr bwMode="auto">
          <a:xfrm>
            <a:off x="214282" y="500048"/>
            <a:ext cx="214314" cy="214314"/>
          </a:xfrm>
          <a:prstGeom prst="rect">
            <a:avLst/>
          </a:prstGeom>
          <a:noFill/>
        </p:spPr>
      </p:pic>
      <p:pic>
        <p:nvPicPr>
          <p:cNvPr id="43" name="Picture 3" descr="C:\Users\user\Documents\카카오톡 받은 파일\별.png"/>
          <p:cNvPicPr>
            <a:picLocks noChangeAspect="1" noChangeArrowheads="1"/>
          </p:cNvPicPr>
          <p:nvPr/>
        </p:nvPicPr>
        <p:blipFill>
          <a:blip r:embed="rId3" cstate="print"/>
          <a:srcRect l="32779" t="54059" r="63709" b="41783"/>
          <a:stretch>
            <a:fillRect/>
          </a:stretch>
        </p:blipFill>
        <p:spPr bwMode="auto">
          <a:xfrm>
            <a:off x="214283" y="285735"/>
            <a:ext cx="214312" cy="142875"/>
          </a:xfrm>
          <a:prstGeom prst="rect">
            <a:avLst/>
          </a:prstGeom>
          <a:noFill/>
        </p:spPr>
      </p:pic>
      <p:grpSp>
        <p:nvGrpSpPr>
          <p:cNvPr id="45" name="그룹 59"/>
          <p:cNvGrpSpPr/>
          <p:nvPr/>
        </p:nvGrpSpPr>
        <p:grpSpPr>
          <a:xfrm>
            <a:off x="3929058" y="2786064"/>
            <a:ext cx="958705" cy="450305"/>
            <a:chOff x="3829055" y="3068960"/>
            <a:chExt cx="958705" cy="450305"/>
          </a:xfrm>
        </p:grpSpPr>
        <p:cxnSp>
          <p:nvCxnSpPr>
            <p:cNvPr id="46" name="직선 연결선 60"/>
            <p:cNvCxnSpPr/>
            <p:nvPr/>
          </p:nvCxnSpPr>
          <p:spPr>
            <a:xfrm>
              <a:off x="3841069" y="3068960"/>
              <a:ext cx="0" cy="288032"/>
            </a:xfrm>
            <a:prstGeom prst="line">
              <a:avLst/>
            </a:prstGeom>
            <a:ln w="22225">
              <a:solidFill>
                <a:srgbClr val="FAF19E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직선 연결선 61"/>
            <p:cNvCxnSpPr/>
            <p:nvPr/>
          </p:nvCxnSpPr>
          <p:spPr>
            <a:xfrm flipH="1">
              <a:off x="3829055" y="3342964"/>
              <a:ext cx="310897" cy="0"/>
            </a:xfrm>
            <a:prstGeom prst="line">
              <a:avLst/>
            </a:prstGeom>
            <a:ln w="22225">
              <a:solidFill>
                <a:srgbClr val="FAF19E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/>
            <p:cNvSpPr txBox="1"/>
            <p:nvPr/>
          </p:nvSpPr>
          <p:spPr>
            <a:xfrm>
              <a:off x="4211960" y="3149933"/>
              <a:ext cx="575800" cy="3693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lvl="0" algn="ctr">
                <a:defRPr lang="ko-KR" altLang="en-US"/>
              </a:pPr>
              <a:r>
                <a:rPr lang="ko-KR" altLang="en-US" dirty="0">
                  <a:solidFill>
                    <a:schemeClr val="bg1"/>
                  </a:solidFill>
                  <a:latin typeface="한컴 백제 B" pitchFamily="18" charset="-127"/>
                  <a:ea typeface="한컴 백제 B" pitchFamily="18" charset="-127"/>
                </a:rPr>
                <a:t>소개</a:t>
              </a:r>
            </a:p>
          </p:txBody>
        </p:sp>
      </p:grpSp>
      <p:grpSp>
        <p:nvGrpSpPr>
          <p:cNvPr id="49" name="그룹 59"/>
          <p:cNvGrpSpPr/>
          <p:nvPr/>
        </p:nvGrpSpPr>
        <p:grpSpPr>
          <a:xfrm>
            <a:off x="6143636" y="2786064"/>
            <a:ext cx="958705" cy="450305"/>
            <a:chOff x="3829055" y="3068960"/>
            <a:chExt cx="958705" cy="450305"/>
          </a:xfrm>
        </p:grpSpPr>
        <p:cxnSp>
          <p:nvCxnSpPr>
            <p:cNvPr id="50" name="직선 연결선 60"/>
            <p:cNvCxnSpPr/>
            <p:nvPr/>
          </p:nvCxnSpPr>
          <p:spPr>
            <a:xfrm>
              <a:off x="3841069" y="3068960"/>
              <a:ext cx="0" cy="288032"/>
            </a:xfrm>
            <a:prstGeom prst="line">
              <a:avLst/>
            </a:prstGeom>
            <a:ln w="22225">
              <a:solidFill>
                <a:srgbClr val="FAF19E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직선 연결선 61"/>
            <p:cNvCxnSpPr/>
            <p:nvPr/>
          </p:nvCxnSpPr>
          <p:spPr>
            <a:xfrm flipH="1">
              <a:off x="3829055" y="3342964"/>
              <a:ext cx="310897" cy="0"/>
            </a:xfrm>
            <a:prstGeom prst="line">
              <a:avLst/>
            </a:prstGeom>
            <a:ln w="22225">
              <a:solidFill>
                <a:srgbClr val="FAF19E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/>
            <p:cNvSpPr txBox="1"/>
            <p:nvPr/>
          </p:nvSpPr>
          <p:spPr>
            <a:xfrm>
              <a:off x="4211960" y="3149933"/>
              <a:ext cx="575800" cy="3693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lvl="0" algn="ctr">
                <a:defRPr lang="ko-KR" altLang="en-US"/>
              </a:pPr>
              <a:r>
                <a:rPr lang="ko-KR" altLang="en-US" dirty="0">
                  <a:solidFill>
                    <a:schemeClr val="bg1"/>
                  </a:solidFill>
                  <a:latin typeface="한컴 백제 B" pitchFamily="18" charset="-127"/>
                  <a:ea typeface="한컴 백제 B" pitchFamily="18" charset="-127"/>
                </a:rPr>
                <a:t>소개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er\Documents\카카오톡 받은 파일\ppt_클립아트_차례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898040" flipH="1">
            <a:off x="2486889" y="-450600"/>
            <a:ext cx="5536089" cy="5536089"/>
          </a:xfrm>
          <a:prstGeom prst="rect">
            <a:avLst/>
          </a:prstGeom>
          <a:noFill/>
        </p:spPr>
      </p:pic>
      <p:pic>
        <p:nvPicPr>
          <p:cNvPr id="3074" name="Picture 2" descr="C:\Users\user\Documents\카카오톡 받은 파일\ppt_우주선.png"/>
          <p:cNvPicPr>
            <a:picLocks noChangeAspect="1" noChangeArrowheads="1"/>
          </p:cNvPicPr>
          <p:nvPr/>
        </p:nvPicPr>
        <p:blipFill>
          <a:blip r:embed="rId4" cstate="print"/>
          <a:srcRect l="74245" t="39510" b="27218"/>
          <a:stretch>
            <a:fillRect/>
          </a:stretch>
        </p:blipFill>
        <p:spPr bwMode="auto">
          <a:xfrm flipH="1">
            <a:off x="1354677" y="745567"/>
            <a:ext cx="1020349" cy="742072"/>
          </a:xfrm>
          <a:prstGeom prst="rect">
            <a:avLst/>
          </a:prstGeom>
          <a:noFill/>
        </p:spPr>
      </p:pic>
      <p:sp>
        <p:nvSpPr>
          <p:cNvPr id="6" name="제목 1"/>
          <p:cNvSpPr txBox="1">
            <a:spLocks/>
          </p:cNvSpPr>
          <p:nvPr/>
        </p:nvSpPr>
        <p:spPr>
          <a:xfrm>
            <a:off x="3366101" y="1785933"/>
            <a:ext cx="1928826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uLnTx/>
                <a:uFillTx/>
                <a:latin typeface="한컴 백제 B" pitchFamily="18" charset="-127"/>
                <a:ea typeface="한컴 백제 B" pitchFamily="18" charset="-127"/>
                <a:cs typeface="+mj-cs"/>
              </a:rPr>
              <a:t>첫 번째</a:t>
            </a:r>
            <a:endParaRPr kumimoji="0" lang="en-US" altLang="ko-KR" sz="36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uLnTx/>
              <a:uFillTx/>
              <a:latin typeface="한컴 백제 B" pitchFamily="18" charset="-127"/>
              <a:ea typeface="한컴 백제 B" pitchFamily="18" charset="-127"/>
              <a:cs typeface="+mj-cs"/>
            </a:endParaRPr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>
            <a:off x="3008911" y="2357437"/>
            <a:ext cx="2714644" cy="15001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한컴 백제 B" pitchFamily="18" charset="-127"/>
                <a:ea typeface="한컴 백제 B" pitchFamily="18" charset="-127"/>
                <a:cs typeface="+mj-cs"/>
              </a:rPr>
              <a:t>가장 먼저 </a:t>
            </a:r>
            <a:endParaRPr kumimoji="0" lang="en-US" altLang="ko-K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uLnTx/>
              <a:uFillTx/>
              <a:latin typeface="한컴 백제 B" pitchFamily="18" charset="-127"/>
              <a:ea typeface="한컴 백제 B" pitchFamily="18" charset="-127"/>
              <a:cs typeface="+mj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한컴 백제 B" pitchFamily="18" charset="-127"/>
                <a:ea typeface="한컴 백제 B" pitchFamily="18" charset="-127"/>
                <a:cs typeface="+mj-cs"/>
              </a:rPr>
              <a:t>하고 싶은 이야기</a:t>
            </a:r>
            <a:endParaRPr kumimoji="0" lang="en-US" altLang="ko-K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uLnTx/>
              <a:uFillTx/>
              <a:latin typeface="한컴 백제 B" pitchFamily="18" charset="-127"/>
              <a:ea typeface="한컴 백제 B" pitchFamily="18" charset="-127"/>
              <a:cs typeface="+mj-cs"/>
            </a:endParaRPr>
          </a:p>
        </p:txBody>
      </p:sp>
      <p:pic>
        <p:nvPicPr>
          <p:cNvPr id="10" name="Picture 3" descr="C:\Users\user\Documents\카카오톡 받은 파일\별.png"/>
          <p:cNvPicPr>
            <a:picLocks noChangeAspect="1" noChangeArrowheads="1"/>
          </p:cNvPicPr>
          <p:nvPr/>
        </p:nvPicPr>
        <p:blipFill>
          <a:blip r:embed="rId5" cstate="print"/>
          <a:srcRect l="3512" t="18716" r="92976" b="75046"/>
          <a:stretch>
            <a:fillRect/>
          </a:stretch>
        </p:blipFill>
        <p:spPr bwMode="auto">
          <a:xfrm>
            <a:off x="2214546" y="1357304"/>
            <a:ext cx="214314" cy="214314"/>
          </a:xfrm>
          <a:prstGeom prst="rect">
            <a:avLst/>
          </a:prstGeom>
          <a:noFill/>
        </p:spPr>
      </p:pic>
      <p:pic>
        <p:nvPicPr>
          <p:cNvPr id="11" name="Picture 3" descr="C:\Users\user\Documents\카카오톡 받은 파일\별.png"/>
          <p:cNvPicPr>
            <a:picLocks noChangeAspect="1" noChangeArrowheads="1"/>
          </p:cNvPicPr>
          <p:nvPr/>
        </p:nvPicPr>
        <p:blipFill>
          <a:blip r:embed="rId5" cstate="print"/>
          <a:srcRect l="32779" t="54059" r="63709" b="41783"/>
          <a:stretch>
            <a:fillRect/>
          </a:stretch>
        </p:blipFill>
        <p:spPr bwMode="auto">
          <a:xfrm>
            <a:off x="8001024" y="785800"/>
            <a:ext cx="428627" cy="2857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 txBox="1">
            <a:spLocks/>
          </p:cNvSpPr>
          <p:nvPr/>
        </p:nvSpPr>
        <p:spPr>
          <a:xfrm>
            <a:off x="1071538" y="357172"/>
            <a:ext cx="5429288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한컴 백제 B" pitchFamily="18" charset="-127"/>
                <a:ea typeface="한컴 백제 B" pitchFamily="18" charset="-127"/>
                <a:cs typeface="+mj-cs"/>
              </a:rPr>
              <a:t>본 문 </a:t>
            </a:r>
            <a:r>
              <a:rPr kumimoji="0" lang="en-US" altLang="ko-KR" sz="2800" b="0" i="0" u="none" strike="noStrike" kern="1200" cap="none" spc="0" normalizeH="0" noProof="0" dirty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한컴 백제 B" pitchFamily="18" charset="-127"/>
                <a:ea typeface="한컴 백제 B" pitchFamily="18" charset="-127"/>
                <a:cs typeface="+mj-cs"/>
              </a:rPr>
              <a:t>1</a:t>
            </a:r>
            <a:endParaRPr kumimoji="0" lang="ko-KR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한컴 백제 B" pitchFamily="18" charset="-127"/>
              <a:ea typeface="한컴 백제 B" pitchFamily="18" charset="-127"/>
              <a:cs typeface="+mj-cs"/>
            </a:endParaRPr>
          </a:p>
        </p:txBody>
      </p:sp>
      <p:pic>
        <p:nvPicPr>
          <p:cNvPr id="1027" name="Picture 3" descr="C:\Users\user\Documents\카카오톡 받은 파일\별.png"/>
          <p:cNvPicPr>
            <a:picLocks noChangeAspect="1" noChangeArrowheads="1"/>
          </p:cNvPicPr>
          <p:nvPr/>
        </p:nvPicPr>
        <p:blipFill>
          <a:blip r:embed="rId3" cstate="print"/>
          <a:srcRect l="3512" t="18716" r="92976" b="75046"/>
          <a:stretch>
            <a:fillRect/>
          </a:stretch>
        </p:blipFill>
        <p:spPr bwMode="auto">
          <a:xfrm>
            <a:off x="214282" y="500048"/>
            <a:ext cx="214314" cy="214314"/>
          </a:xfrm>
          <a:prstGeom prst="rect">
            <a:avLst/>
          </a:prstGeom>
          <a:noFill/>
        </p:spPr>
      </p:pic>
      <p:pic>
        <p:nvPicPr>
          <p:cNvPr id="8" name="Picture 3" descr="C:\Users\user\Documents\카카오톡 받은 파일\별.png"/>
          <p:cNvPicPr>
            <a:picLocks noChangeAspect="1" noChangeArrowheads="1"/>
          </p:cNvPicPr>
          <p:nvPr/>
        </p:nvPicPr>
        <p:blipFill>
          <a:blip r:embed="rId3" cstate="print"/>
          <a:srcRect l="32779" t="54059" r="63709" b="41783"/>
          <a:stretch>
            <a:fillRect/>
          </a:stretch>
        </p:blipFill>
        <p:spPr bwMode="auto">
          <a:xfrm>
            <a:off x="214283" y="285735"/>
            <a:ext cx="214312" cy="142875"/>
          </a:xfrm>
          <a:prstGeom prst="rect">
            <a:avLst/>
          </a:prstGeom>
          <a:noFill/>
        </p:spPr>
      </p:pic>
      <p:sp>
        <p:nvSpPr>
          <p:cNvPr id="11" name="모서리가 둥근 직사각형 10"/>
          <p:cNvSpPr/>
          <p:nvPr/>
        </p:nvSpPr>
        <p:spPr>
          <a:xfrm>
            <a:off x="784874" y="1079982"/>
            <a:ext cx="3715688" cy="2777652"/>
          </a:xfrm>
          <a:prstGeom prst="roundRect">
            <a:avLst/>
          </a:prstGeom>
          <a:solidFill>
            <a:srgbClr val="427198">
              <a:alpha val="40000"/>
            </a:srgbClr>
          </a:solidFill>
          <a:ln w="381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latin typeface="한컴 백제 B" pitchFamily="18" charset="-127"/>
                <a:ea typeface="한컴 백제 B" pitchFamily="18" charset="-127"/>
              </a:rPr>
              <a:t>내용을 써주세요</a:t>
            </a:r>
            <a:endParaRPr lang="ko-KR" altLang="en-US" dirty="0">
              <a:latin typeface="한컴 백제 B" pitchFamily="18" charset="-127"/>
              <a:ea typeface="한컴 백제 B" pitchFamily="18" charset="-127"/>
            </a:endParaRPr>
          </a:p>
        </p:txBody>
      </p:sp>
      <p:pic>
        <p:nvPicPr>
          <p:cNvPr id="13" name="그림 12" descr="과학_우주인_윤보연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71604" y="2983518"/>
            <a:ext cx="2160000" cy="2160000"/>
          </a:xfrm>
          <a:prstGeom prst="rect">
            <a:avLst/>
          </a:prstGeom>
        </p:spPr>
      </p:pic>
      <p:sp>
        <p:nvSpPr>
          <p:cNvPr id="20" name="모서리가 둥근 직사각형 19"/>
          <p:cNvSpPr/>
          <p:nvPr/>
        </p:nvSpPr>
        <p:spPr>
          <a:xfrm>
            <a:off x="4643438" y="1071552"/>
            <a:ext cx="3785302" cy="2786082"/>
          </a:xfrm>
          <a:prstGeom prst="roundRect">
            <a:avLst/>
          </a:prstGeom>
          <a:solidFill>
            <a:srgbClr val="427198">
              <a:alpha val="40000"/>
            </a:srgbClr>
          </a:solidFill>
          <a:ln w="381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latin typeface="한컴 백제 B" pitchFamily="18" charset="-127"/>
                <a:ea typeface="한컴 백제 B" pitchFamily="18" charset="-127"/>
              </a:rPr>
              <a:t>내용을 써주세요</a:t>
            </a:r>
            <a:endParaRPr lang="ko-KR" altLang="en-US" dirty="0">
              <a:latin typeface="한컴 백제 B" pitchFamily="18" charset="-127"/>
              <a:ea typeface="한컴 백제 B" pitchFamily="18" charset="-127"/>
            </a:endParaRPr>
          </a:p>
        </p:txBody>
      </p:sp>
      <p:pic>
        <p:nvPicPr>
          <p:cNvPr id="14" name="그림 13" descr="과학_우주인2_윤보연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12396" y="2983518"/>
            <a:ext cx="2160000" cy="216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타원 16"/>
          <p:cNvSpPr/>
          <p:nvPr/>
        </p:nvSpPr>
        <p:spPr>
          <a:xfrm>
            <a:off x="5357818" y="1142990"/>
            <a:ext cx="2786082" cy="2786082"/>
          </a:xfrm>
          <a:prstGeom prst="ellipse">
            <a:avLst/>
          </a:prstGeom>
          <a:solidFill>
            <a:srgbClr val="427198">
              <a:alpha val="40000"/>
            </a:srgbClr>
          </a:solidFill>
          <a:ln w="381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latin typeface="한컴 백제 B" pitchFamily="18" charset="-127"/>
                <a:ea typeface="한컴 백제 B" pitchFamily="18" charset="-127"/>
              </a:rPr>
              <a:t>제 목 </a:t>
            </a:r>
            <a:endParaRPr lang="en-US" altLang="ko-KR" dirty="0" smtClean="0">
              <a:latin typeface="한컴 백제 B" pitchFamily="18" charset="-127"/>
              <a:ea typeface="한컴 백제 B" pitchFamily="18" charset="-127"/>
            </a:endParaRPr>
          </a:p>
          <a:p>
            <a:pPr algn="ctr"/>
            <a:endParaRPr lang="en-US" altLang="ko-KR" dirty="0" smtClean="0">
              <a:latin typeface="한컴 백제 B" pitchFamily="18" charset="-127"/>
              <a:ea typeface="한컴 백제 B" pitchFamily="18" charset="-127"/>
            </a:endParaRPr>
          </a:p>
          <a:p>
            <a:pPr algn="ctr"/>
            <a:endParaRPr lang="en-US" altLang="ko-KR" dirty="0" smtClean="0">
              <a:latin typeface="한컴 백제 B" pitchFamily="18" charset="-127"/>
              <a:ea typeface="한컴 백제 B" pitchFamily="18" charset="-127"/>
            </a:endParaRPr>
          </a:p>
          <a:p>
            <a:pPr algn="ctr"/>
            <a:endParaRPr lang="en-US" altLang="ko-KR" dirty="0" smtClean="0">
              <a:latin typeface="한컴 백제 B" pitchFamily="18" charset="-127"/>
              <a:ea typeface="한컴 백제 B" pitchFamily="18" charset="-127"/>
            </a:endParaRPr>
          </a:p>
          <a:p>
            <a:pPr algn="ctr"/>
            <a:endParaRPr lang="en-US" altLang="ko-KR" dirty="0" smtClean="0">
              <a:latin typeface="한컴 백제 B" pitchFamily="18" charset="-127"/>
              <a:ea typeface="한컴 백제 B" pitchFamily="18" charset="-127"/>
            </a:endParaRPr>
          </a:p>
          <a:p>
            <a:pPr algn="ctr"/>
            <a:endParaRPr lang="en-US" altLang="ko-KR" dirty="0" smtClean="0">
              <a:latin typeface="한컴 백제 B" pitchFamily="18" charset="-127"/>
              <a:ea typeface="한컴 백제 B" pitchFamily="18" charset="-127"/>
            </a:endParaRPr>
          </a:p>
          <a:p>
            <a:pPr algn="ctr"/>
            <a:endParaRPr lang="en-US" altLang="ko-KR" dirty="0" smtClean="0">
              <a:latin typeface="한컴 백제 B" pitchFamily="18" charset="-127"/>
              <a:ea typeface="한컴 백제 B" pitchFamily="18" charset="-127"/>
            </a:endParaRPr>
          </a:p>
          <a:p>
            <a:pPr algn="ctr"/>
            <a:endParaRPr lang="en-US" altLang="ko-KR" dirty="0" smtClean="0">
              <a:latin typeface="한컴 백제 B" pitchFamily="18" charset="-127"/>
              <a:ea typeface="한컴 백제 B" pitchFamily="18" charset="-127"/>
            </a:endParaRP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1071538" y="357172"/>
            <a:ext cx="5429288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한컴 백제 B" pitchFamily="18" charset="-127"/>
                <a:ea typeface="한컴 백제 B" pitchFamily="18" charset="-127"/>
                <a:cs typeface="+mj-cs"/>
              </a:rPr>
              <a:t>본 문 </a:t>
            </a:r>
            <a:r>
              <a:rPr kumimoji="0" lang="en-US" altLang="ko-K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한컴 백제 B" pitchFamily="18" charset="-127"/>
                <a:ea typeface="한컴 백제 B" pitchFamily="18" charset="-127"/>
                <a:cs typeface="+mj-cs"/>
              </a:rPr>
              <a:t>2</a:t>
            </a:r>
            <a:endParaRPr kumimoji="0" lang="ko-KR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한컴 백제 B" pitchFamily="18" charset="-127"/>
              <a:ea typeface="한컴 백제 B" pitchFamily="18" charset="-127"/>
              <a:cs typeface="+mj-cs"/>
            </a:endParaRPr>
          </a:p>
        </p:txBody>
      </p:sp>
      <p:pic>
        <p:nvPicPr>
          <p:cNvPr id="8" name="Picture 3" descr="C:\Users\user\Documents\카카오톡 받은 파일\별.png"/>
          <p:cNvPicPr>
            <a:picLocks noChangeAspect="1" noChangeArrowheads="1"/>
          </p:cNvPicPr>
          <p:nvPr/>
        </p:nvPicPr>
        <p:blipFill>
          <a:blip r:embed="rId2" cstate="print"/>
          <a:srcRect l="3512" t="18716" r="92976" b="75046"/>
          <a:stretch>
            <a:fillRect/>
          </a:stretch>
        </p:blipFill>
        <p:spPr bwMode="auto">
          <a:xfrm>
            <a:off x="214282" y="500048"/>
            <a:ext cx="214314" cy="214314"/>
          </a:xfrm>
          <a:prstGeom prst="rect">
            <a:avLst/>
          </a:prstGeom>
          <a:noFill/>
        </p:spPr>
      </p:pic>
      <p:pic>
        <p:nvPicPr>
          <p:cNvPr id="9" name="Picture 3" descr="C:\Users\user\Documents\카카오톡 받은 파일\별.png"/>
          <p:cNvPicPr>
            <a:picLocks noChangeAspect="1" noChangeArrowheads="1"/>
          </p:cNvPicPr>
          <p:nvPr/>
        </p:nvPicPr>
        <p:blipFill>
          <a:blip r:embed="rId2" cstate="print"/>
          <a:srcRect l="32779" t="54059" r="63709" b="41783"/>
          <a:stretch>
            <a:fillRect/>
          </a:stretch>
        </p:blipFill>
        <p:spPr bwMode="auto">
          <a:xfrm>
            <a:off x="214283" y="285735"/>
            <a:ext cx="214312" cy="142875"/>
          </a:xfrm>
          <a:prstGeom prst="rect">
            <a:avLst/>
          </a:prstGeom>
          <a:noFill/>
        </p:spPr>
      </p:pic>
      <p:sp>
        <p:nvSpPr>
          <p:cNvPr id="13" name="타원 12"/>
          <p:cNvSpPr/>
          <p:nvPr/>
        </p:nvSpPr>
        <p:spPr>
          <a:xfrm>
            <a:off x="928662" y="1154230"/>
            <a:ext cx="2786082" cy="2786082"/>
          </a:xfrm>
          <a:prstGeom prst="ellipse">
            <a:avLst/>
          </a:prstGeom>
          <a:solidFill>
            <a:srgbClr val="427198">
              <a:alpha val="40000"/>
            </a:srgbClr>
          </a:solidFill>
          <a:ln w="381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latin typeface="한컴 백제 B" pitchFamily="18" charset="-127"/>
                <a:ea typeface="한컴 백제 B" pitchFamily="18" charset="-127"/>
              </a:rPr>
              <a:t>제 목 </a:t>
            </a:r>
            <a:endParaRPr lang="en-US" altLang="ko-KR" dirty="0" smtClean="0">
              <a:latin typeface="한컴 백제 B" pitchFamily="18" charset="-127"/>
              <a:ea typeface="한컴 백제 B" pitchFamily="18" charset="-127"/>
            </a:endParaRPr>
          </a:p>
          <a:p>
            <a:pPr algn="ctr"/>
            <a:endParaRPr lang="en-US" altLang="ko-KR" dirty="0" smtClean="0">
              <a:latin typeface="한컴 백제 B" pitchFamily="18" charset="-127"/>
              <a:ea typeface="한컴 백제 B" pitchFamily="18" charset="-127"/>
            </a:endParaRPr>
          </a:p>
          <a:p>
            <a:pPr algn="ctr"/>
            <a:endParaRPr lang="en-US" altLang="ko-KR" dirty="0" smtClean="0">
              <a:latin typeface="한컴 백제 B" pitchFamily="18" charset="-127"/>
              <a:ea typeface="한컴 백제 B" pitchFamily="18" charset="-127"/>
            </a:endParaRPr>
          </a:p>
          <a:p>
            <a:pPr algn="ctr"/>
            <a:endParaRPr lang="en-US" altLang="ko-KR" dirty="0" smtClean="0">
              <a:latin typeface="한컴 백제 B" pitchFamily="18" charset="-127"/>
              <a:ea typeface="한컴 백제 B" pitchFamily="18" charset="-127"/>
            </a:endParaRPr>
          </a:p>
          <a:p>
            <a:pPr algn="ctr"/>
            <a:endParaRPr lang="en-US" altLang="ko-KR" dirty="0" smtClean="0">
              <a:latin typeface="한컴 백제 B" pitchFamily="18" charset="-127"/>
              <a:ea typeface="한컴 백제 B" pitchFamily="18" charset="-127"/>
            </a:endParaRPr>
          </a:p>
          <a:p>
            <a:pPr algn="ctr"/>
            <a:endParaRPr lang="en-US" altLang="ko-KR" dirty="0" smtClean="0">
              <a:latin typeface="한컴 백제 B" pitchFamily="18" charset="-127"/>
              <a:ea typeface="한컴 백제 B" pitchFamily="18" charset="-127"/>
            </a:endParaRPr>
          </a:p>
          <a:p>
            <a:pPr algn="ctr"/>
            <a:endParaRPr lang="en-US" altLang="ko-KR" dirty="0" smtClean="0">
              <a:latin typeface="한컴 백제 B" pitchFamily="18" charset="-127"/>
              <a:ea typeface="한컴 백제 B" pitchFamily="18" charset="-127"/>
            </a:endParaRPr>
          </a:p>
          <a:p>
            <a:pPr algn="ctr"/>
            <a:endParaRPr lang="en-US" altLang="ko-KR" dirty="0" smtClean="0">
              <a:latin typeface="한컴 백제 B" pitchFamily="18" charset="-127"/>
              <a:ea typeface="한컴 백제 B" pitchFamily="18" charset="-127"/>
            </a:endParaRPr>
          </a:p>
        </p:txBody>
      </p:sp>
      <p:sp>
        <p:nvSpPr>
          <p:cNvPr id="16" name="타원 15"/>
          <p:cNvSpPr/>
          <p:nvPr/>
        </p:nvSpPr>
        <p:spPr>
          <a:xfrm>
            <a:off x="3143240" y="1142990"/>
            <a:ext cx="2786082" cy="2786082"/>
          </a:xfrm>
          <a:prstGeom prst="ellipse">
            <a:avLst/>
          </a:prstGeom>
          <a:solidFill>
            <a:srgbClr val="3E6A8E"/>
          </a:solidFill>
          <a:ln w="381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latin typeface="한컴 백제 B" pitchFamily="18" charset="-127"/>
                <a:ea typeface="한컴 백제 B" pitchFamily="18" charset="-127"/>
              </a:rPr>
              <a:t>제 목 </a:t>
            </a:r>
            <a:endParaRPr lang="en-US" altLang="ko-KR" dirty="0" smtClean="0">
              <a:latin typeface="한컴 백제 B" pitchFamily="18" charset="-127"/>
              <a:ea typeface="한컴 백제 B" pitchFamily="18" charset="-127"/>
            </a:endParaRPr>
          </a:p>
          <a:p>
            <a:pPr algn="ctr"/>
            <a:endParaRPr lang="en-US" altLang="ko-KR" dirty="0" smtClean="0">
              <a:latin typeface="한컴 백제 B" pitchFamily="18" charset="-127"/>
              <a:ea typeface="한컴 백제 B" pitchFamily="18" charset="-127"/>
            </a:endParaRPr>
          </a:p>
          <a:p>
            <a:pPr algn="ctr"/>
            <a:endParaRPr lang="en-US" altLang="ko-KR" dirty="0" smtClean="0">
              <a:latin typeface="한컴 백제 B" pitchFamily="18" charset="-127"/>
              <a:ea typeface="한컴 백제 B" pitchFamily="18" charset="-127"/>
            </a:endParaRPr>
          </a:p>
          <a:p>
            <a:pPr algn="ctr"/>
            <a:endParaRPr lang="en-US" altLang="ko-KR" dirty="0" smtClean="0">
              <a:latin typeface="한컴 백제 B" pitchFamily="18" charset="-127"/>
              <a:ea typeface="한컴 백제 B" pitchFamily="18" charset="-127"/>
            </a:endParaRPr>
          </a:p>
          <a:p>
            <a:pPr algn="ctr"/>
            <a:endParaRPr lang="en-US" altLang="ko-KR" dirty="0" smtClean="0">
              <a:latin typeface="한컴 백제 B" pitchFamily="18" charset="-127"/>
              <a:ea typeface="한컴 백제 B" pitchFamily="18" charset="-127"/>
            </a:endParaRPr>
          </a:p>
          <a:p>
            <a:pPr algn="ctr"/>
            <a:endParaRPr lang="en-US" altLang="ko-KR" dirty="0" smtClean="0">
              <a:latin typeface="한컴 백제 B" pitchFamily="18" charset="-127"/>
              <a:ea typeface="한컴 백제 B" pitchFamily="18" charset="-127"/>
            </a:endParaRPr>
          </a:p>
          <a:p>
            <a:pPr algn="ctr"/>
            <a:endParaRPr lang="en-US" altLang="ko-KR" dirty="0" smtClean="0">
              <a:latin typeface="한컴 백제 B" pitchFamily="18" charset="-127"/>
              <a:ea typeface="한컴 백제 B" pitchFamily="18" charset="-127"/>
            </a:endParaRPr>
          </a:p>
          <a:p>
            <a:pPr algn="ctr"/>
            <a:endParaRPr lang="en-US" altLang="ko-KR" dirty="0" smtClean="0">
              <a:latin typeface="한컴 백제 B" pitchFamily="18" charset="-127"/>
              <a:ea typeface="한컴 백제 B" pitchFamily="18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14413" y="1725734"/>
            <a:ext cx="20391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 smtClean="0">
                <a:solidFill>
                  <a:schemeClr val="bg1"/>
                </a:solidFill>
                <a:latin typeface="한컴 백제 B" pitchFamily="18" charset="-127"/>
                <a:ea typeface="한컴 백제 B" pitchFamily="18" charset="-127"/>
              </a:rPr>
              <a:t>내용을 재미있고 알차게</a:t>
            </a:r>
            <a:endParaRPr lang="ko-KR" altLang="en-US" sz="1200" dirty="0">
              <a:solidFill>
                <a:schemeClr val="bg1"/>
              </a:solidFill>
              <a:latin typeface="한컴 백제 B" pitchFamily="18" charset="-127"/>
              <a:ea typeface="한컴 백제 B" pitchFamily="18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28991" y="1725734"/>
            <a:ext cx="20391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 smtClean="0">
                <a:solidFill>
                  <a:schemeClr val="bg1"/>
                </a:solidFill>
                <a:latin typeface="한컴 백제 B" pitchFamily="18" charset="-127"/>
                <a:ea typeface="한컴 백제 B" pitchFamily="18" charset="-127"/>
              </a:rPr>
              <a:t>내용을 재미있고 알차게</a:t>
            </a:r>
            <a:endParaRPr lang="ko-KR" altLang="en-US" sz="1200" dirty="0">
              <a:solidFill>
                <a:schemeClr val="bg1"/>
              </a:solidFill>
              <a:latin typeface="한컴 백제 B" pitchFamily="18" charset="-127"/>
              <a:ea typeface="한컴 백제 B" pitchFamily="18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15007" y="1725734"/>
            <a:ext cx="20391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 smtClean="0">
                <a:solidFill>
                  <a:schemeClr val="bg1"/>
                </a:solidFill>
                <a:latin typeface="한컴 백제 B" pitchFamily="18" charset="-127"/>
                <a:ea typeface="한컴 백제 B" pitchFamily="18" charset="-127"/>
              </a:rPr>
              <a:t>내용을 재미있고 알차게</a:t>
            </a:r>
            <a:endParaRPr lang="ko-KR" altLang="en-US" sz="1200" dirty="0">
              <a:solidFill>
                <a:schemeClr val="bg1"/>
              </a:solidFill>
              <a:latin typeface="한컴 백제 B" pitchFamily="18" charset="-127"/>
              <a:ea typeface="한컴 백제 B" pitchFamily="18" charset="-127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48429110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67078234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46</Words>
  <Application>Microsoft Office PowerPoint</Application>
  <PresentationFormat>화면 슬라이드 쇼(16:9)</PresentationFormat>
  <Paragraphs>38</Paragraphs>
  <Slides>7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8" baseType="lpstr">
      <vt:lpstr>Office 테마</vt:lpstr>
      <vt:lpstr>제목은 임팩트있게</vt:lpstr>
      <vt:lpstr>슬라이드 2</vt:lpstr>
      <vt:lpstr>슬라이드 3</vt:lpstr>
      <vt:lpstr>슬라이드 4</vt:lpstr>
      <vt:lpstr>슬라이드 5</vt:lpstr>
      <vt:lpstr>슬라이드 6</vt:lpstr>
      <vt:lpstr>슬라이드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제목을 입력하세요</dc:title>
  <dc:creator>user</dc:creator>
  <cp:lastModifiedBy>user</cp:lastModifiedBy>
  <cp:revision>26</cp:revision>
  <dcterms:created xsi:type="dcterms:W3CDTF">2017-06-13T13:37:56Z</dcterms:created>
  <dcterms:modified xsi:type="dcterms:W3CDTF">2017-06-14T15:03:56Z</dcterms:modified>
</cp:coreProperties>
</file>