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7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3BB"/>
    <a:srgbClr val="FBD8A2"/>
    <a:srgbClr val="F1D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09F05-9C2C-4C84-B6D5-82F7512FB1B9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7EA10-C460-4D08-8884-2DA480BB47A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58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7EA10-C460-4D08-8884-2DA480BB47A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05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09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89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262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02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649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5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0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953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4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55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727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D8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B717-A5EE-416D-89C3-590700FC52DC}" type="datetimeFigureOut">
              <a:rPr lang="ko-KR" altLang="en-US" smtClean="0"/>
              <a:t>2018-11-04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5765A-D031-43D7-B09D-F4C4E7B7B114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" y="6311900"/>
            <a:ext cx="899589" cy="50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3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358" y="0"/>
            <a:ext cx="12191283" cy="6858000"/>
            <a:chOff x="358" y="0"/>
            <a:chExt cx="12191283" cy="6858000"/>
          </a:xfrm>
        </p:grpSpPr>
        <p:pic>
          <p:nvPicPr>
            <p:cNvPr id="4" name="그림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" y="0"/>
              <a:ext cx="12191283" cy="6858000"/>
            </a:xfrm>
            <a:prstGeom prst="rect">
              <a:avLst/>
            </a:prstGeom>
          </p:spPr>
        </p:pic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29" y="6311900"/>
              <a:ext cx="899589" cy="508258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chemeClr val="bg2">
                    <a:lumMod val="25000"/>
                  </a:schemeClr>
                </a:solidFill>
              </a:rPr>
              <a:t>참쌤스쿨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분홍 열매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선생님</a:t>
            </a:r>
            <a:endParaRPr lang="ko-KR" alt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42" y="2221047"/>
            <a:ext cx="1069498" cy="1069498"/>
          </a:xfr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29" y="3341344"/>
            <a:ext cx="938898" cy="938898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30" y="4374894"/>
            <a:ext cx="907797" cy="90779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048" y="2286149"/>
            <a:ext cx="939293" cy="93929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048" y="3412384"/>
            <a:ext cx="880025" cy="880025"/>
          </a:xfrm>
          <a:prstGeom prst="rect">
            <a:avLst/>
          </a:prstGeom>
        </p:spPr>
      </p:pic>
      <p:sp>
        <p:nvSpPr>
          <p:cNvPr id="13" name="제목 1"/>
          <p:cNvSpPr txBox="1">
            <a:spLocks/>
          </p:cNvSpPr>
          <p:nvPr/>
        </p:nvSpPr>
        <p:spPr>
          <a:xfrm>
            <a:off x="1363527" y="2170717"/>
            <a:ext cx="3735826" cy="3111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열매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열매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열매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59" y="198847"/>
            <a:ext cx="10451286" cy="1541377"/>
          </a:xfrm>
          <a:prstGeom prst="rect">
            <a:avLst/>
          </a:prstGeom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   </a:t>
            </a:r>
            <a:r>
              <a:rPr lang="ko-KR" altLang="en-US" dirty="0" smtClean="0"/>
              <a:t>목차목차목차</a:t>
            </a:r>
            <a:endParaRPr lang="ko-KR" altLang="en-US" dirty="0"/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7419019" y="2038637"/>
            <a:ext cx="3735826" cy="31119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열매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열매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3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086" y="-465037"/>
            <a:ext cx="13019276" cy="7323037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 </a:t>
            </a:r>
            <a:r>
              <a:rPr lang="ko-KR" altLang="en-US" dirty="0" smtClean="0"/>
              <a:t>여기는 제목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1155337" y="1690688"/>
            <a:ext cx="8595360" cy="4429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mtClean="0"/>
              <a:t>내용을 입력해주세요</a:t>
            </a:r>
            <a:endParaRPr lang="en-US" altLang="ko-KR" smtClean="0"/>
          </a:p>
          <a:p>
            <a:endParaRPr lang="en-US" altLang="ko-KR" smtClean="0"/>
          </a:p>
          <a:p>
            <a:r>
              <a:rPr lang="ko-KR" altLang="en-US" smtClean="0"/>
              <a:t>많이 많이</a:t>
            </a:r>
            <a:endParaRPr lang="en-US" altLang="ko-KR" smtClean="0"/>
          </a:p>
          <a:p>
            <a:endParaRPr lang="en-US" altLang="ko-KR" smtClean="0"/>
          </a:p>
          <a:p>
            <a:r>
              <a:rPr lang="ko-KR" altLang="en-US" smtClean="0"/>
              <a:t>많이 많이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2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/>
          <p:cNvGrpSpPr/>
          <p:nvPr/>
        </p:nvGrpSpPr>
        <p:grpSpPr>
          <a:xfrm>
            <a:off x="416560" y="345440"/>
            <a:ext cx="9666554" cy="6024880"/>
            <a:chOff x="416560" y="345440"/>
            <a:chExt cx="9666554" cy="6024880"/>
          </a:xfrm>
        </p:grpSpPr>
        <p:sp>
          <p:nvSpPr>
            <p:cNvPr id="11" name="모서리가 둥근 사각형 설명선 10"/>
            <p:cNvSpPr/>
            <p:nvPr/>
          </p:nvSpPr>
          <p:spPr>
            <a:xfrm>
              <a:off x="416560" y="345440"/>
              <a:ext cx="9666554" cy="6024880"/>
            </a:xfrm>
            <a:prstGeom prst="wedgeRoundRectCallout">
              <a:avLst>
                <a:gd name="adj1" fmla="val 54625"/>
                <a:gd name="adj2" fmla="val 29917"/>
                <a:gd name="adj3" fmla="val 16667"/>
              </a:avLst>
            </a:prstGeom>
            <a:solidFill>
              <a:srgbClr val="F7D3BB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모서리가 둥근 사각형 설명선 15"/>
            <p:cNvSpPr/>
            <p:nvPr/>
          </p:nvSpPr>
          <p:spPr>
            <a:xfrm>
              <a:off x="568960" y="497840"/>
              <a:ext cx="9245600" cy="5770880"/>
            </a:xfrm>
            <a:prstGeom prst="wedgeRoundRectCallout">
              <a:avLst>
                <a:gd name="adj1" fmla="val 54625"/>
                <a:gd name="adj2" fmla="val 29917"/>
                <a:gd name="adj3" fmla="val 16667"/>
              </a:avLst>
            </a:prstGeom>
            <a:noFill/>
            <a:ln w="53975"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41680" y="1320800"/>
            <a:ext cx="8595360" cy="4429760"/>
          </a:xfrm>
        </p:spPr>
        <p:txBody>
          <a:bodyPr/>
          <a:lstStyle/>
          <a:p>
            <a:r>
              <a:rPr lang="ko-KR" altLang="en-US" dirty="0" smtClean="0"/>
              <a:t>내용을 입력해주세요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많이 </a:t>
            </a:r>
            <a:r>
              <a:rPr lang="ko-KR" altLang="en-US" dirty="0" err="1" smtClean="0"/>
              <a:t>많이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많이 </a:t>
            </a:r>
            <a:r>
              <a:rPr lang="ko-KR" altLang="en-US" dirty="0" err="1" smtClean="0"/>
              <a:t>많이</a:t>
            </a:r>
            <a:endParaRPr lang="en-US" altLang="ko-KR" dirty="0" smtClean="0"/>
          </a:p>
        </p:txBody>
      </p:sp>
      <p:pic>
        <p:nvPicPr>
          <p:cNvPr id="15" name="그림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306" y="4772223"/>
            <a:ext cx="2160526" cy="216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59" y="198847"/>
            <a:ext cx="10451286" cy="1541377"/>
          </a:xfrm>
          <a:prstGeom prst="rect">
            <a:avLst/>
          </a:prstGeom>
        </p:spPr>
      </p:pic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     </a:t>
            </a:r>
            <a:r>
              <a:rPr lang="ko-KR" altLang="en-US" dirty="0" smtClean="0"/>
              <a:t>그림 자료 넣어요</a:t>
            </a:r>
            <a:endParaRPr lang="ko-KR" altLang="en-US" dirty="0"/>
          </a:p>
        </p:txBody>
      </p:sp>
      <p:pic>
        <p:nvPicPr>
          <p:cNvPr id="15" name="내용 개체 틀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" y="1687938"/>
            <a:ext cx="1069498" cy="1069498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534" y="1595212"/>
            <a:ext cx="1020150" cy="1020150"/>
          </a:xfrm>
          <a:prstGeom prst="rect">
            <a:avLst/>
          </a:prstGeom>
        </p:spPr>
      </p:pic>
      <p:sp>
        <p:nvSpPr>
          <p:cNvPr id="17" name="제목 1"/>
          <p:cNvSpPr txBox="1">
            <a:spLocks/>
          </p:cNvSpPr>
          <p:nvPr/>
        </p:nvSpPr>
        <p:spPr>
          <a:xfrm>
            <a:off x="1757085" y="1806636"/>
            <a:ext cx="3735826" cy="9909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1374415" y="1811226"/>
            <a:ext cx="2272302" cy="827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그림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7105970" y="1806636"/>
            <a:ext cx="2272302" cy="8270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lang="ko-KR" altLang="en-US" sz="4000" dirty="0" smtClean="0">
                <a:solidFill>
                  <a:schemeClr val="bg2">
                    <a:lumMod val="25000"/>
                  </a:schemeClr>
                </a:solidFill>
              </a:rPr>
              <a:t>번 그림</a:t>
            </a:r>
            <a:endParaRPr lang="en-US" altLang="ko-KR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" name="내용 개체 틀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540" y="4798168"/>
            <a:ext cx="2146917" cy="2146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</Words>
  <Application>Microsoft Office PowerPoint</Application>
  <PresentationFormat>와이드스크린</PresentationFormat>
  <Paragraphs>28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참쌤스쿨</vt:lpstr>
      <vt:lpstr>      목차목차목차</vt:lpstr>
      <vt:lpstr>    여기는 제목</vt:lpstr>
      <vt:lpstr>PowerPoint 프레젠테이션</vt:lpstr>
      <vt:lpstr>      그림 자료 넣어요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9</cp:revision>
  <dcterms:created xsi:type="dcterms:W3CDTF">2018-10-29T12:10:59Z</dcterms:created>
  <dcterms:modified xsi:type="dcterms:W3CDTF">2018-11-04T13:22:44Z</dcterms:modified>
</cp:coreProperties>
</file>