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60" r:id="rId5"/>
    <p:sldId id="269" r:id="rId6"/>
    <p:sldId id="270" r:id="rId7"/>
    <p:sldId id="265" r:id="rId8"/>
    <p:sldId id="271" r:id="rId9"/>
    <p:sldId id="27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차명" initials="김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B7E5"/>
    <a:srgbClr val="4C8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 autoAdjust="0"/>
    <p:restoredTop sz="94702" autoAdjust="0"/>
  </p:normalViewPr>
  <p:slideViewPr>
    <p:cSldViewPr snapToGrid="0">
      <p:cViewPr varScale="1">
        <p:scale>
          <a:sx n="111" d="100"/>
          <a:sy n="111" d="100"/>
        </p:scale>
        <p:origin x="8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48433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794257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316972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951639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896522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02222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94647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050935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567747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435289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133752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7A2-B6FF-4BFF-8EFA-23BC09DA3AD6}" type="datetimeFigureOut">
              <a:rPr lang="ko-KR" altLang="en-US" smtClean="0"/>
              <a:t>2018. 4. 18.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9102" y="750532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참쌤스쿨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4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스승의 날 </a:t>
            </a:r>
            <a:endParaRPr lang="en-US" altLang="ko-KR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4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선생님 응원 캠페인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0336" y="639633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서울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송정초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백지민</a:t>
            </a:r>
            <a:endPara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7869570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56400" b="85492"/>
          <a:stretch/>
        </p:blipFill>
        <p:spPr>
          <a:xfrm>
            <a:off x="920871" y="765921"/>
            <a:ext cx="4480866" cy="304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211073"/>
            <a:ext cx="1011938" cy="68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89" y="260061"/>
            <a:ext cx="5346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200" spc="-150" dirty="0">
                <a:solidFill>
                  <a:srgbClr val="4C83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스승의 날 선생님 응원 캠페인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586" y="4945658"/>
            <a:ext cx="1131051" cy="113105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66" y="4945658"/>
            <a:ext cx="1131051" cy="11310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618" y="4945658"/>
            <a:ext cx="1131051" cy="113105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38" y="4945658"/>
            <a:ext cx="1131051" cy="1131051"/>
          </a:xfrm>
          <a:prstGeom prst="rect">
            <a:avLst/>
          </a:prstGeom>
        </p:spPr>
      </p:pic>
      <p:sp>
        <p:nvSpPr>
          <p:cNvPr id="10" name="타원형 설명선 9"/>
          <p:cNvSpPr/>
          <p:nvPr/>
        </p:nvSpPr>
        <p:spPr>
          <a:xfrm rot="19823078">
            <a:off x="9255962" y="1865551"/>
            <a:ext cx="2679115" cy="2218924"/>
          </a:xfrm>
          <a:prstGeom prst="wedgeEllipseCallout">
            <a:avLst>
              <a:gd name="adj1" fmla="val -59941"/>
              <a:gd name="adj2" fmla="val 53891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InShot_20180417_165456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7234" y="1235916"/>
            <a:ext cx="8605854" cy="4840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91752" y="2300075"/>
            <a:ext cx="2407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선생님들의 </a:t>
            </a:r>
            <a:endParaRPr lang="en-US" altLang="ko-KR" sz="2000" dirty="0">
              <a:solidFill>
                <a:schemeClr val="accent5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출근길을</a:t>
            </a:r>
            <a:endParaRPr lang="en-US" altLang="ko-KR" sz="2000" dirty="0">
              <a:solidFill>
                <a:schemeClr val="accent5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행복하게 </a:t>
            </a:r>
            <a:b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만들어 드려요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939902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56400" b="85492"/>
          <a:stretch/>
        </p:blipFill>
        <p:spPr>
          <a:xfrm>
            <a:off x="920871" y="765921"/>
            <a:ext cx="4480866" cy="304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211073"/>
            <a:ext cx="1011938" cy="68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89" y="260061"/>
            <a:ext cx="5346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200" spc="-150" dirty="0">
                <a:solidFill>
                  <a:srgbClr val="4C83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스승의 날 선생님 응원 캠페인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77" y="5252819"/>
            <a:ext cx="1131051" cy="113105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8" y="3925007"/>
            <a:ext cx="1131051" cy="11310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77" y="2597195"/>
            <a:ext cx="1131051" cy="113105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1269383"/>
            <a:ext cx="1131051" cy="113105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30457"/>
          <a:stretch/>
        </p:blipFill>
        <p:spPr>
          <a:xfrm flipH="1">
            <a:off x="4313688" y="2447924"/>
            <a:ext cx="6519489" cy="139065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6" b="30392"/>
          <a:stretch/>
        </p:blipFill>
        <p:spPr>
          <a:xfrm>
            <a:off x="1453757" y="1190624"/>
            <a:ext cx="7528605" cy="13620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30457"/>
          <a:stretch/>
        </p:blipFill>
        <p:spPr>
          <a:xfrm flipH="1">
            <a:off x="4332530" y="4991100"/>
            <a:ext cx="6519489" cy="139065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6" b="30392"/>
          <a:stretch/>
        </p:blipFill>
        <p:spPr>
          <a:xfrm>
            <a:off x="1472600" y="3733800"/>
            <a:ext cx="7513432" cy="1362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5913" y="1570778"/>
            <a:ext cx="61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종이에 선생님을 위한 다양한 메시지를 적어요</a:t>
            </a:r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6311" y="3999338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아침 일찍 등교해 선생님들이 출근하시는 현관 바닥에 </a:t>
            </a:r>
            <a:b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테이프를 이용하여 붙여요</a:t>
            </a:r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586" y="5436359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캠페인이 끝난 후</a:t>
            </a:r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우리 손으로 다시 수거해요</a:t>
            </a:r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9370772" y="734691"/>
            <a:ext cx="1066803" cy="1066803"/>
            <a:chOff x="8298954" y="675332"/>
            <a:chExt cx="1066803" cy="1066803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22519">
              <a:off x="8298954" y="675332"/>
              <a:ext cx="1066803" cy="106680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621400" y="893826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/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835144" y="2597195"/>
            <a:ext cx="1066803" cy="1066803"/>
            <a:chOff x="8298954" y="675332"/>
            <a:chExt cx="1066803" cy="1066803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3951">
              <a:off x="8298954" y="675332"/>
              <a:ext cx="1066803" cy="106680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621400" y="893826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/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70771" y="3845999"/>
            <a:ext cx="1066803" cy="1066803"/>
            <a:chOff x="8298954" y="675332"/>
            <a:chExt cx="1066803" cy="1066803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22519">
              <a:off x="8298954" y="675332"/>
              <a:ext cx="1066803" cy="106680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621400" y="893826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/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835143" y="5205411"/>
            <a:ext cx="1066803" cy="1066803"/>
            <a:chOff x="8298954" y="675332"/>
            <a:chExt cx="1066803" cy="1066803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44072">
              <a:off x="8298954" y="675332"/>
              <a:ext cx="1066803" cy="106680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621400" y="893826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0"/>
              <a:r>
                <a:rPr lang="en-US" altLang="ko-KR" sz="3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ko-KR" alt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99585" y="2931887"/>
            <a:ext cx="597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문구가 잘 보이도록 신경 써서 주변을 꾸며요</a:t>
            </a:r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1592" y="2003039"/>
            <a:ext cx="673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</a:rPr>
              <a:t>※ </a:t>
            </a:r>
            <a:r>
              <a:rPr lang="ko-KR" altLang="en-US" b="1" dirty="0">
                <a:solidFill>
                  <a:srgbClr val="C00000"/>
                </a:solidFill>
              </a:rPr>
              <a:t>종이는 </a:t>
            </a:r>
            <a:r>
              <a:rPr lang="en-US" altLang="ko-KR" b="1" dirty="0">
                <a:solidFill>
                  <a:srgbClr val="C00000"/>
                </a:solidFill>
              </a:rPr>
              <a:t>8</a:t>
            </a:r>
            <a:r>
              <a:rPr lang="ko-KR" altLang="en-US" b="1" dirty="0">
                <a:solidFill>
                  <a:srgbClr val="C00000"/>
                </a:solidFill>
              </a:rPr>
              <a:t>절 도화지나</a:t>
            </a:r>
            <a:r>
              <a:rPr lang="en-US" altLang="ko-KR" b="1" dirty="0">
                <a:solidFill>
                  <a:srgbClr val="C00000"/>
                </a:solidFill>
              </a:rPr>
              <a:t>, 120g </a:t>
            </a:r>
            <a:r>
              <a:rPr lang="ko-KR" altLang="en-US" b="1" dirty="0">
                <a:solidFill>
                  <a:srgbClr val="C00000"/>
                </a:solidFill>
              </a:rPr>
              <a:t>이상의 도톰한 </a:t>
            </a:r>
            <a:r>
              <a:rPr lang="en-US" altLang="ko-KR" b="1" dirty="0">
                <a:solidFill>
                  <a:srgbClr val="C00000"/>
                </a:solidFill>
              </a:rPr>
              <a:t>A4</a:t>
            </a:r>
            <a:r>
              <a:rPr lang="ko-KR" altLang="en-US" b="1" dirty="0">
                <a:solidFill>
                  <a:srgbClr val="C00000"/>
                </a:solidFill>
              </a:rPr>
              <a:t>용지가 좋아요</a:t>
            </a:r>
            <a:r>
              <a:rPr lang="en-US" altLang="ko-KR" b="1" dirty="0">
                <a:solidFill>
                  <a:srgbClr val="C00000"/>
                </a:solidFill>
              </a:rPr>
              <a:t>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35019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56400" b="85492"/>
          <a:stretch/>
        </p:blipFill>
        <p:spPr>
          <a:xfrm>
            <a:off x="920871" y="765921"/>
            <a:ext cx="6005486" cy="304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211073"/>
            <a:ext cx="1011938" cy="68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89" y="260061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200" spc="-15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선생님을 위한 메시지를 적어보아요</a:t>
            </a:r>
            <a:r>
              <a:rPr lang="en-US" altLang="ko-KR" sz="3200" spc="-15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3200" spc="-15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36575" y="2164460"/>
            <a:ext cx="5648325" cy="40077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36576" y="1987565"/>
            <a:ext cx="2888836" cy="463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2" y="1352457"/>
            <a:ext cx="1215698" cy="95767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865040" y="2019269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메시지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49342" y="2768766"/>
            <a:ext cx="5060830" cy="738664"/>
            <a:chOff x="920871" y="2768766"/>
            <a:chExt cx="5060830" cy="738664"/>
          </a:xfrm>
        </p:grpSpPr>
        <p:sp>
          <p:nvSpPr>
            <p:cNvPr id="44" name="직사각형 43"/>
            <p:cNvSpPr/>
            <p:nvPr/>
          </p:nvSpPr>
          <p:spPr>
            <a:xfrm>
              <a:off x="1334645" y="2768766"/>
              <a:ext cx="46470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아침식사는 하셨어요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?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649342" y="3505126"/>
            <a:ext cx="5060830" cy="738664"/>
            <a:chOff x="920871" y="2768766"/>
            <a:chExt cx="5060830" cy="738664"/>
          </a:xfrm>
        </p:grpSpPr>
        <p:sp>
          <p:nvSpPr>
            <p:cNvPr id="19" name="직사각형 18"/>
            <p:cNvSpPr/>
            <p:nvPr/>
          </p:nvSpPr>
          <p:spPr>
            <a:xfrm>
              <a:off x="1334645" y="2768766"/>
              <a:ext cx="46470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오늘 선생님 말씀 잘 들을게요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649342" y="4241486"/>
            <a:ext cx="5060830" cy="738664"/>
            <a:chOff x="920871" y="2768766"/>
            <a:chExt cx="5060830" cy="738664"/>
          </a:xfrm>
        </p:grpSpPr>
        <p:sp>
          <p:nvSpPr>
            <p:cNvPr id="22" name="직사각형 21"/>
            <p:cNvSpPr/>
            <p:nvPr/>
          </p:nvSpPr>
          <p:spPr>
            <a:xfrm>
              <a:off x="1334645" y="2768766"/>
              <a:ext cx="46470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좋은 하루 보내세요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649342" y="4977846"/>
            <a:ext cx="5060830" cy="738664"/>
            <a:chOff x="920871" y="2768766"/>
            <a:chExt cx="5060830" cy="738664"/>
          </a:xfrm>
        </p:grpSpPr>
        <p:sp>
          <p:nvSpPr>
            <p:cNvPr id="25" name="직사각형 24"/>
            <p:cNvSpPr/>
            <p:nvPr/>
          </p:nvSpPr>
          <p:spPr>
            <a:xfrm>
              <a:off x="1334645" y="2768766"/>
              <a:ext cx="46470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친구들과 사이 좋게 지낼게요</a:t>
              </a: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88" y="1283643"/>
            <a:ext cx="2964866" cy="20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79" y="4439094"/>
            <a:ext cx="3015541" cy="199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35" y="2792278"/>
            <a:ext cx="3072562" cy="22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50414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56400" b="85492"/>
          <a:stretch/>
        </p:blipFill>
        <p:spPr>
          <a:xfrm>
            <a:off x="920871" y="765921"/>
            <a:ext cx="6005486" cy="304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211073"/>
            <a:ext cx="1011938" cy="68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89" y="260061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200" spc="-15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선생님을 위한 메시지를 적어보아요</a:t>
            </a:r>
            <a:r>
              <a:rPr lang="en-US" altLang="ko-KR" sz="3200" spc="-15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3200" spc="-15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36575" y="2164460"/>
            <a:ext cx="5648325" cy="40077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36576" y="1987565"/>
            <a:ext cx="2888836" cy="463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2" y="1352457"/>
            <a:ext cx="1215698" cy="95767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865040" y="2019269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감사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70552" y="2484518"/>
            <a:ext cx="5515712" cy="954107"/>
            <a:chOff x="920871" y="2768766"/>
            <a:chExt cx="5060830" cy="954107"/>
          </a:xfrm>
        </p:grpSpPr>
        <p:sp>
          <p:nvSpPr>
            <p:cNvPr id="44" name="직사각형 43"/>
            <p:cNvSpPr/>
            <p:nvPr/>
          </p:nvSpPr>
          <p:spPr>
            <a:xfrm>
              <a:off x="1334645" y="2768766"/>
              <a:ext cx="46470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○ ○ ○ 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덕분에 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_____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를</a:t>
              </a:r>
              <a:endParaRPr lang="en-US" altLang="ko-KR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잘하게 되었어요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669187" y="3383882"/>
            <a:ext cx="5515713" cy="954107"/>
            <a:chOff x="920870" y="2907699"/>
            <a:chExt cx="5060831" cy="954107"/>
          </a:xfrm>
        </p:grpSpPr>
        <p:sp>
          <p:nvSpPr>
            <p:cNvPr id="19" name="직사각형 18"/>
            <p:cNvSpPr/>
            <p:nvPr/>
          </p:nvSpPr>
          <p:spPr>
            <a:xfrm>
              <a:off x="1334645" y="2907699"/>
              <a:ext cx="46470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○ ○ ○ 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덕분에 </a:t>
              </a:r>
              <a:b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</a:b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꿈이 생겼어요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0" y="3068640"/>
              <a:ext cx="415138" cy="260605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669187" y="4283246"/>
            <a:ext cx="5517199" cy="954107"/>
            <a:chOff x="920871" y="2966374"/>
            <a:chExt cx="5062194" cy="954107"/>
          </a:xfrm>
        </p:grpSpPr>
        <p:sp>
          <p:nvSpPr>
            <p:cNvPr id="22" name="직사각형 21"/>
            <p:cNvSpPr/>
            <p:nvPr/>
          </p:nvSpPr>
          <p:spPr>
            <a:xfrm>
              <a:off x="1336009" y="2966374"/>
              <a:ext cx="46470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○ ○ ○ 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덕분에 </a:t>
              </a:r>
              <a:b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</a:b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_____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과목이 좋아졌어요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3106804"/>
              <a:ext cx="415138" cy="260605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669188" y="5182609"/>
            <a:ext cx="5515712" cy="954107"/>
            <a:chOff x="920871" y="2768766"/>
            <a:chExt cx="5060830" cy="954107"/>
          </a:xfrm>
        </p:grpSpPr>
        <p:sp>
          <p:nvSpPr>
            <p:cNvPr id="25" name="직사각형 24"/>
            <p:cNvSpPr/>
            <p:nvPr/>
          </p:nvSpPr>
          <p:spPr>
            <a:xfrm>
              <a:off x="1334645" y="2768766"/>
              <a:ext cx="46470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○ ○ ○ 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덕분에 </a:t>
              </a:r>
              <a:b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</a:b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자신감이 높아졌어요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11" y="1623993"/>
            <a:ext cx="3368413" cy="21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89" y="3804322"/>
            <a:ext cx="3390957" cy="201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52683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81" y="4534442"/>
            <a:ext cx="3253335" cy="18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94" y="2892051"/>
            <a:ext cx="3245045" cy="209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56400" b="85492"/>
          <a:stretch/>
        </p:blipFill>
        <p:spPr>
          <a:xfrm>
            <a:off x="920871" y="765921"/>
            <a:ext cx="6005486" cy="304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211073"/>
            <a:ext cx="1011938" cy="68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89" y="260061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200" spc="-15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선생님을 위한 메시지를 적어보아요</a:t>
            </a:r>
            <a:r>
              <a:rPr lang="en-US" altLang="ko-KR" sz="3200" spc="-15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3200" spc="-15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36575" y="2164460"/>
            <a:ext cx="5648325" cy="40077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36576" y="1987565"/>
            <a:ext cx="2888836" cy="463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2" y="1352457"/>
            <a:ext cx="1215698" cy="95767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865040" y="2019269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응원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865969" y="2768766"/>
            <a:ext cx="5060830" cy="738664"/>
            <a:chOff x="920871" y="2768766"/>
            <a:chExt cx="5060830" cy="738664"/>
          </a:xfrm>
        </p:grpSpPr>
        <p:sp>
          <p:nvSpPr>
            <p:cNvPr id="44" name="직사각형 43"/>
            <p:cNvSpPr/>
            <p:nvPr/>
          </p:nvSpPr>
          <p:spPr>
            <a:xfrm>
              <a:off x="1334645" y="2768766"/>
              <a:ext cx="46470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사랑해요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865969" y="3505126"/>
            <a:ext cx="5060830" cy="738664"/>
            <a:chOff x="920871" y="2768766"/>
            <a:chExt cx="5060830" cy="738664"/>
          </a:xfrm>
        </p:grpSpPr>
        <p:sp>
          <p:nvSpPr>
            <p:cNvPr id="19" name="직사각형 18"/>
            <p:cNvSpPr/>
            <p:nvPr/>
          </p:nvSpPr>
          <p:spPr>
            <a:xfrm>
              <a:off x="1334645" y="2768766"/>
              <a:ext cx="46470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힘내세요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865969" y="4241486"/>
            <a:ext cx="5060830" cy="738664"/>
            <a:chOff x="920871" y="2768766"/>
            <a:chExt cx="5060830" cy="738664"/>
          </a:xfrm>
        </p:grpSpPr>
        <p:sp>
          <p:nvSpPr>
            <p:cNvPr id="22" name="직사각형 21"/>
            <p:cNvSpPr/>
            <p:nvPr/>
          </p:nvSpPr>
          <p:spPr>
            <a:xfrm>
              <a:off x="1334645" y="2768766"/>
              <a:ext cx="46470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선생님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존경합니다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865969" y="4977846"/>
            <a:ext cx="5060830" cy="655372"/>
            <a:chOff x="920871" y="2768766"/>
            <a:chExt cx="5060830" cy="655372"/>
          </a:xfrm>
        </p:grpSpPr>
        <p:sp>
          <p:nvSpPr>
            <p:cNvPr id="25" name="직사각형 24"/>
            <p:cNvSpPr/>
            <p:nvPr/>
          </p:nvSpPr>
          <p:spPr>
            <a:xfrm>
              <a:off x="1334645" y="2768766"/>
              <a:ext cx="4647056" cy="655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선생님처럼 되고 싶어요</a:t>
              </a:r>
              <a:r>
                <a:rPr lang="en-US" altLang="ko-KR" sz="28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!</a:t>
              </a:r>
              <a:endPara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71" y="2966374"/>
              <a:ext cx="415138" cy="26060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34" y="1584834"/>
            <a:ext cx="2704820" cy="17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52683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56400" b="85492"/>
          <a:stretch/>
        </p:blipFill>
        <p:spPr>
          <a:xfrm>
            <a:off x="920871" y="765921"/>
            <a:ext cx="6005486" cy="304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211073"/>
            <a:ext cx="1011938" cy="68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89" y="260061"/>
            <a:ext cx="370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200" spc="-150" dirty="0">
                <a:solidFill>
                  <a:srgbClr val="4C83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현관 바닥에 붙여요</a:t>
            </a:r>
            <a:r>
              <a:rPr lang="en-US" altLang="ko-KR" sz="3200" spc="-150" dirty="0">
                <a:solidFill>
                  <a:srgbClr val="4C83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3200" spc="-150" dirty="0">
              <a:solidFill>
                <a:srgbClr val="4C83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36575" y="2164460"/>
            <a:ext cx="6674453" cy="40077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752476" y="1987565"/>
            <a:ext cx="6205342" cy="463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356791" y="2019269"/>
            <a:ext cx="1133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주의사항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68" y="1246407"/>
            <a:ext cx="1131051" cy="113105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46408"/>
            <a:ext cx="1131051" cy="1131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7233" y="2788148"/>
            <a:ext cx="6304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선생님들이 출근하시며 잘 볼 수 있는 </a:t>
            </a:r>
            <a:b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곳이라면 어디든 좋아요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pPr marL="457200" indent="-457200">
              <a:buAutoNum type="arabicPeriod"/>
            </a:pPr>
            <a:endParaRPr lang="en-US" altLang="ko-KR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출근길 이벤트이기 때문에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아침 일찍이나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전날 늦게 부착해야 해요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457200" indent="-457200">
              <a:buAutoNum type="arabicPeriod"/>
            </a:pPr>
            <a:endParaRPr lang="en-US" altLang="ko-KR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나중에 떼기 쉽게 테이프를 지나치게 </a:t>
            </a:r>
            <a:b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많이 사용하지 않도록 해요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457200" indent="-457200">
              <a:buAutoNum type="arabicPeriod"/>
            </a:pPr>
            <a:endParaRPr lang="en-US" altLang="ko-KR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 descr="C:\Users\USER\AppData\Local\Microsoft\Windows\Temporary Internet Files\Content.IE5\25SMWGN5\490288684_1280x720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-1684" r="8974" b="14305"/>
          <a:stretch/>
        </p:blipFill>
        <p:spPr bwMode="auto">
          <a:xfrm>
            <a:off x="7331135" y="2377458"/>
            <a:ext cx="4745118" cy="29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38927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6229505" y="2164460"/>
            <a:ext cx="5357836" cy="40077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6522014" y="1981244"/>
            <a:ext cx="4873624" cy="463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73073" y="2012948"/>
            <a:ext cx="1133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주의사항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56400" b="85492"/>
          <a:stretch/>
        </p:blipFill>
        <p:spPr>
          <a:xfrm>
            <a:off x="920871" y="765921"/>
            <a:ext cx="6005486" cy="304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" y="211073"/>
            <a:ext cx="1011938" cy="68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889" y="260061"/>
            <a:ext cx="667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200" spc="-150" dirty="0">
                <a:solidFill>
                  <a:srgbClr val="4C83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캠페인이 끝난 후 깨끗하게 수거해요</a:t>
            </a:r>
            <a:r>
              <a:rPr lang="en-US" altLang="ko-KR" sz="3200" spc="-150" dirty="0">
                <a:solidFill>
                  <a:srgbClr val="4C83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3200" spc="-150" dirty="0">
              <a:solidFill>
                <a:srgbClr val="4C83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85" y="1282006"/>
            <a:ext cx="1131051" cy="113105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4" y="1282007"/>
            <a:ext cx="1131051" cy="1131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2504" y="2841114"/>
            <a:ext cx="50918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선생님들이 충분히 보셨다면</a:t>
            </a:r>
            <a:b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이제 메시지들을 수거해요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b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en-US" altLang="ko-KR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테이프 흔적이 남지 않도록 </a:t>
            </a:r>
            <a:b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꼼꼼히 떼어내요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457200" indent="-457200">
              <a:buAutoNum type="arabicPeriod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떼어내기 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b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기념 사진을 남겨두어도 좋아요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 descr="C:\Users\USER\AppData\Local\Microsoft\Windows\Temporary Internet Files\Content.IE5\JXVAH5M0\Cellophane_tap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10" y="3695215"/>
            <a:ext cx="2898597" cy="21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JUIHC2UA\200186_0906191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75" y="1761524"/>
            <a:ext cx="2749872" cy="27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27220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838200" y="1030147"/>
            <a:ext cx="10192473" cy="51623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ko-KR" altLang="en-US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선생님들께 </a:t>
            </a:r>
            <a:br>
              <a:rPr lang="en-US" altLang="ko-KR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감사하는 마음을 담아</a:t>
            </a:r>
            <a:br>
              <a:rPr lang="en-US" altLang="ko-KR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행복한 스승의 날을 </a:t>
            </a:r>
            <a:br>
              <a:rPr lang="en-US" altLang="ko-KR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만들어드려요</a:t>
            </a:r>
            <a:r>
              <a:rPr lang="en-US" altLang="ko-KR" dirty="0">
                <a:solidFill>
                  <a:srgbClr val="FF66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dirty="0">
              <a:solidFill>
                <a:srgbClr val="FF669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8133089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170</Words>
  <Application>Microsoft Macintosh PowerPoint</Application>
  <PresentationFormat>와이드스크린</PresentationFormat>
  <Paragraphs>50</Paragraphs>
  <Slides>9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HY견고딕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선생님들께  감사하는 마음을 담아 행복한 스승의 날을  만들어드려요!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참쌤스쿨 PT 탬플릿(제작:김차명)</dc:title>
  <dc:creator>김차명</dc:creator>
  <cp:keywords>참쌤스쿨</cp:keywords>
  <cp:lastModifiedBy>강동호</cp:lastModifiedBy>
  <cp:revision>29</cp:revision>
  <dcterms:created xsi:type="dcterms:W3CDTF">2017-06-12T02:23:42Z</dcterms:created>
  <dcterms:modified xsi:type="dcterms:W3CDTF">2018-04-18T09:06:36Z</dcterms:modified>
</cp:coreProperties>
</file>