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995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3B71-0E4E-437D-A029-CFF9E9F42D34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76447-4830-4BB4-8DCD-2C22382101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46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하얀 부분에 원하시는 제목을 쓰시면 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6447-4830-4BB4-8DCD-2C22382101D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35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목차 순서입니다</a:t>
            </a:r>
            <a:endParaRPr lang="en-US" altLang="ko-KR" dirty="0"/>
          </a:p>
          <a:p>
            <a:r>
              <a:rPr lang="ko-KR" altLang="en-US" dirty="0"/>
              <a:t>강조하고 싶은 순서를 더 큰 칸에 집어 넣어서 활용하시면 됩니다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ko-KR" altLang="en-US" dirty="0"/>
              <a:t>예를 들어 주제</a:t>
            </a:r>
            <a:r>
              <a:rPr lang="en-US" altLang="ko-KR" dirty="0"/>
              <a:t> 1 </a:t>
            </a:r>
            <a:r>
              <a:rPr lang="ko-KR" altLang="en-US" dirty="0"/>
              <a:t>설명 후 주제 </a:t>
            </a:r>
            <a:r>
              <a:rPr lang="en-US" altLang="ko-KR" dirty="0"/>
              <a:t>2</a:t>
            </a:r>
            <a:r>
              <a:rPr lang="ko-KR" altLang="en-US" dirty="0"/>
              <a:t>를 강조하고 싶으실 때 이 슬라이드를 복제하신 후 </a:t>
            </a:r>
            <a:r>
              <a:rPr lang="ko-KR" altLang="en-US" dirty="0" err="1"/>
              <a:t>수퍼맨이</a:t>
            </a:r>
            <a:r>
              <a:rPr lang="ko-KR" altLang="en-US" dirty="0"/>
              <a:t> 나오는 칸을 가운데에</a:t>
            </a:r>
            <a:r>
              <a:rPr lang="en-US" altLang="ko-KR" dirty="0"/>
              <a:t>, </a:t>
            </a:r>
            <a:r>
              <a:rPr lang="ko-KR" altLang="en-US" dirty="0"/>
              <a:t>들어가는 칸을 양 옆으로 배치하시면 주제</a:t>
            </a:r>
            <a:r>
              <a:rPr lang="en-US" altLang="ko-KR" dirty="0"/>
              <a:t>2</a:t>
            </a:r>
            <a:r>
              <a:rPr lang="ko-KR" altLang="en-US" dirty="0"/>
              <a:t>를 강조하실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6447-4830-4BB4-8DCD-2C22382101D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22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비교할 때 사용하시면 좋습니다</a:t>
            </a:r>
            <a:endParaRPr lang="en-US" altLang="ko-KR" dirty="0"/>
          </a:p>
          <a:p>
            <a:r>
              <a:rPr lang="ko-KR" altLang="en-US" dirty="0"/>
              <a:t>소제목은 글씨는 흰색으로 바꿔도 시인성이 나쁘지 않습니다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6447-4830-4BB4-8DCD-2C22382101D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79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사진 같은 큰 주제를 넣어주세요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크기를 줄이시고 텍스트를 넣으셔서 타이틀로 </a:t>
            </a:r>
            <a:r>
              <a:rPr lang="ko-KR" altLang="en-US" dirty="0" err="1"/>
              <a:t>사용하셔도</a:t>
            </a:r>
            <a:r>
              <a:rPr lang="ko-KR" altLang="en-US" dirty="0"/>
              <a:t> </a:t>
            </a:r>
            <a:r>
              <a:rPr lang="ko-KR" altLang="en-US" dirty="0" err="1"/>
              <a:t>베리굿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6447-4830-4BB4-8DCD-2C22382101D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2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 정리할 때 </a:t>
            </a:r>
            <a:r>
              <a:rPr lang="ko-KR" altLang="en-US" dirty="0" err="1"/>
              <a:t>한문장씩</a:t>
            </a:r>
            <a:r>
              <a:rPr lang="ko-KR" altLang="en-US" dirty="0"/>
              <a:t> 요약하여 보여주면 좋습니다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76447-4830-4BB4-8DCD-2C22382101D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67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3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24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799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49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15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33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09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3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9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DB470-6B0E-4BCC-A836-07361EEF4175}" type="datetimeFigureOut">
              <a:rPr lang="ko-KR" altLang="en-US" smtClean="0"/>
              <a:t>2017-06-18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B762-F7F2-40D3-BFD0-DB4DA04144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4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E167E3C-4099-44ED-A47B-1CAC9C9D3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7281" y="2598381"/>
            <a:ext cx="9144000" cy="1193800"/>
          </a:xfrm>
        </p:spPr>
        <p:txBody>
          <a:bodyPr/>
          <a:lstStyle/>
          <a:p>
            <a:r>
              <a:rPr lang="ko-KR" altLang="en-US" b="1" dirty="0">
                <a:solidFill>
                  <a:srgbClr val="5D2F22"/>
                </a:solidFill>
                <a:latin typeface="+mj-ea"/>
              </a:rPr>
              <a:t>제목을 넣으세요</a:t>
            </a:r>
          </a:p>
        </p:txBody>
      </p:sp>
    </p:spTree>
    <p:extLst>
      <p:ext uri="{BB962C8B-B14F-4D97-AF65-F5344CB8AC3E}">
        <p14:creationId xmlns:p14="http://schemas.microsoft.com/office/powerpoint/2010/main" val="333829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915FB20-89E3-43E0-AFEB-CA5AB7F36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184571" y="1230522"/>
            <a:ext cx="4625170" cy="4667635"/>
            <a:chOff x="34199" y="1247775"/>
            <a:chExt cx="4625170" cy="466763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9" y="1247775"/>
              <a:ext cx="4625170" cy="466763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34772" y="2780449"/>
              <a:ext cx="2458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rgbClr val="5D2F22"/>
                  </a:solidFill>
                </a:rPr>
                <a:t>주제</a:t>
              </a:r>
              <a:r>
                <a:rPr lang="en-US" altLang="ko-KR" sz="3200" b="1" dirty="0">
                  <a:solidFill>
                    <a:srgbClr val="5D2F22"/>
                  </a:solidFill>
                </a:rPr>
                <a:t>1</a:t>
              </a:r>
              <a:endParaRPr lang="ko-KR" altLang="en-US" sz="3200" b="1" dirty="0">
                <a:solidFill>
                  <a:srgbClr val="5D2F22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809741" y="2026917"/>
            <a:ext cx="2572517" cy="2804166"/>
            <a:chOff x="4809741" y="2026917"/>
            <a:chExt cx="2572517" cy="2804166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741" y="2026917"/>
              <a:ext cx="2572517" cy="280416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87456" y="2889849"/>
              <a:ext cx="1380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rgbClr val="5D2F22"/>
                  </a:solidFill>
                </a:rPr>
                <a:t>주제</a:t>
              </a:r>
              <a:r>
                <a:rPr lang="en-US" altLang="ko-KR" b="1" dirty="0">
                  <a:solidFill>
                    <a:srgbClr val="5D2F22"/>
                  </a:solidFill>
                </a:rPr>
                <a:t>2</a:t>
              </a:r>
              <a:endParaRPr lang="ko-KR" altLang="en-US" b="1" dirty="0">
                <a:solidFill>
                  <a:srgbClr val="5D2F22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148652" y="2026917"/>
            <a:ext cx="2572517" cy="2804166"/>
            <a:chOff x="4809741" y="2026917"/>
            <a:chExt cx="2572517" cy="2804166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741" y="2026917"/>
              <a:ext cx="2572517" cy="280416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387456" y="2889849"/>
              <a:ext cx="13802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rgbClr val="5D2F22"/>
                  </a:solidFill>
                </a:rPr>
                <a:t>주제</a:t>
              </a:r>
              <a:r>
                <a:rPr lang="en-US" altLang="ko-KR" b="1" dirty="0">
                  <a:solidFill>
                    <a:srgbClr val="5D2F22"/>
                  </a:solidFill>
                </a:rPr>
                <a:t>3</a:t>
              </a:r>
              <a:endParaRPr lang="ko-KR" altLang="en-US" b="1" dirty="0">
                <a:solidFill>
                  <a:srgbClr val="5D2F22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84341" y="321249"/>
            <a:ext cx="11023318" cy="996698"/>
            <a:chOff x="584341" y="321249"/>
            <a:chExt cx="11023318" cy="996698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341" y="321249"/>
              <a:ext cx="11023318" cy="99669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751199" y="588765"/>
              <a:ext cx="5796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>
                  <a:solidFill>
                    <a:srgbClr val="5D2F22"/>
                  </a:solidFill>
                </a:rPr>
                <a:t>제목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36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E4C3A2-3098-40C0-AD69-C92E117E5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88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931660" y="1312019"/>
            <a:ext cx="4783260" cy="5536892"/>
            <a:chOff x="931660" y="1312019"/>
            <a:chExt cx="4783260" cy="553689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60" y="1312019"/>
              <a:ext cx="4783260" cy="55368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62301" y="2136279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>
                  <a:solidFill>
                    <a:srgbClr val="5D2F22"/>
                  </a:solidFill>
                </a:rPr>
                <a:t>소제목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2652" y="3401103"/>
              <a:ext cx="24108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>
                  <a:solidFill>
                    <a:srgbClr val="5D2F22"/>
                  </a:solidFill>
                </a:rPr>
                <a:t>내용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096000" y="1349282"/>
            <a:ext cx="4815457" cy="5520906"/>
            <a:chOff x="6096000" y="1349282"/>
            <a:chExt cx="4815457" cy="5520906"/>
          </a:xfrm>
        </p:grpSpPr>
        <p:grpSp>
          <p:nvGrpSpPr>
            <p:cNvPr id="14" name="그룹 13"/>
            <p:cNvGrpSpPr/>
            <p:nvPr/>
          </p:nvGrpSpPr>
          <p:grpSpPr>
            <a:xfrm>
              <a:off x="6096000" y="1349282"/>
              <a:ext cx="4815457" cy="5520906"/>
              <a:chOff x="5894065" y="521989"/>
              <a:chExt cx="5526410" cy="6336011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4065" y="521989"/>
                <a:ext cx="5526410" cy="633601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425135" y="2913854"/>
                <a:ext cx="2769079" cy="67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b="1" dirty="0">
                    <a:solidFill>
                      <a:srgbClr val="5D2F22"/>
                    </a:solidFill>
                  </a:rPr>
                  <a:t>내용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087956" y="2136278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>
                  <a:solidFill>
                    <a:srgbClr val="5D2F22"/>
                  </a:solidFill>
                </a:rPr>
                <a:t>소제목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70346" y="287725"/>
            <a:ext cx="10837292" cy="1051562"/>
            <a:chOff x="670346" y="287725"/>
            <a:chExt cx="10837292" cy="1051562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46" y="287725"/>
              <a:ext cx="10837292" cy="105156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68416" y="589564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b="1" dirty="0">
                  <a:solidFill>
                    <a:srgbClr val="5D2F22"/>
                  </a:solidFill>
                </a:rPr>
                <a:t>제목</a:t>
              </a:r>
              <a:endParaRPr lang="ko-KR" altLang="en-US" b="1" dirty="0">
                <a:solidFill>
                  <a:srgbClr val="5D2F2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352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34C1EA-565A-43C3-A038-8ACE8BE40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9" y="0"/>
            <a:ext cx="11398371" cy="73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9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5ABAFFE5-73EE-45A7-A7F7-781D3A179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905467" y="264331"/>
            <a:ext cx="10402377" cy="1118171"/>
            <a:chOff x="905467" y="264331"/>
            <a:chExt cx="10402377" cy="1118171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67" y="264331"/>
              <a:ext cx="10402377" cy="111817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78966" y="531028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rgbClr val="5D2F22"/>
                  </a:solidFill>
                </a:rPr>
                <a:t>1</a:t>
              </a:r>
              <a:r>
                <a:rPr lang="en-US" altLang="ko-KR" b="1" dirty="0">
                  <a:solidFill>
                    <a:srgbClr val="5D2F22"/>
                  </a:solidFill>
                </a:rPr>
                <a:t>.</a:t>
              </a:r>
              <a:endParaRPr lang="ko-KR" altLang="en-US" b="1" dirty="0">
                <a:solidFill>
                  <a:srgbClr val="5D2F22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905467" y="1882293"/>
            <a:ext cx="10406142" cy="1242412"/>
            <a:chOff x="905467" y="1882293"/>
            <a:chExt cx="10406142" cy="1242412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67" y="1882293"/>
              <a:ext cx="10406142" cy="12424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078966" y="2211111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rgbClr val="5D2F22"/>
                  </a:solidFill>
                </a:rPr>
                <a:t>2</a:t>
              </a:r>
              <a:r>
                <a:rPr lang="en-US" altLang="ko-KR" b="1" dirty="0">
                  <a:solidFill>
                    <a:srgbClr val="5D2F22"/>
                  </a:solidFill>
                </a:rPr>
                <a:t>.</a:t>
              </a:r>
              <a:endParaRPr lang="ko-KR" altLang="en-US" b="1" dirty="0">
                <a:solidFill>
                  <a:srgbClr val="5D2F22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676448" y="3624496"/>
            <a:ext cx="10839104" cy="1231117"/>
            <a:chOff x="676448" y="3624496"/>
            <a:chExt cx="10839104" cy="123111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48" y="3624496"/>
              <a:ext cx="10839104" cy="12311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078966" y="3947666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rgbClr val="5D2F22"/>
                  </a:solidFill>
                </a:rPr>
                <a:t>3</a:t>
              </a:r>
              <a:r>
                <a:rPr lang="en-US" altLang="ko-KR" b="1" dirty="0">
                  <a:solidFill>
                    <a:srgbClr val="5D2F22"/>
                  </a:solidFill>
                </a:rPr>
                <a:t>.</a:t>
              </a:r>
              <a:endParaRPr lang="ko-KR" altLang="en-US" b="1" dirty="0">
                <a:solidFill>
                  <a:srgbClr val="5D2F22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905467" y="5355405"/>
            <a:ext cx="10402377" cy="1114406"/>
            <a:chOff x="905467" y="5355405"/>
            <a:chExt cx="10402377" cy="111440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67" y="5355405"/>
              <a:ext cx="10402377" cy="11144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78966" y="5620220"/>
              <a:ext cx="4828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rgbClr val="5D2F22"/>
                  </a:solidFill>
                </a:rPr>
                <a:t>4</a:t>
              </a:r>
              <a:r>
                <a:rPr lang="en-US" altLang="ko-KR" b="1" dirty="0">
                  <a:solidFill>
                    <a:srgbClr val="5D2F22"/>
                  </a:solidFill>
                </a:rPr>
                <a:t>.</a:t>
              </a:r>
              <a:endParaRPr lang="ko-KR" altLang="en-US" b="1" dirty="0">
                <a:solidFill>
                  <a:srgbClr val="5D2F2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20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29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8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113</Words>
  <Application>Microsoft Office PowerPoint</Application>
  <PresentationFormat>와이드스크린</PresentationFormat>
  <Paragraphs>29</Paragraphs>
  <Slides>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제목을 넣으세요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garam Song</dc:creator>
  <cp:lastModifiedBy>garam Song</cp:lastModifiedBy>
  <cp:revision>19</cp:revision>
  <dcterms:created xsi:type="dcterms:W3CDTF">2017-06-15T15:12:16Z</dcterms:created>
  <dcterms:modified xsi:type="dcterms:W3CDTF">2017-06-18T09:01:59Z</dcterms:modified>
</cp:coreProperties>
</file>