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4620CB-E509-409A-93E3-711DA6064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FA2840D-C2FE-4587-A42A-93848945D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EB6A-C27C-460A-9F44-D116129A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97C1AD-335E-47F6-B399-96847AEC3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DDC78D-B2DF-4C2D-B87D-D78E680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04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B4BEFE-6990-4B00-AB8B-53B5AA85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BE0722-B96A-4D1E-80EF-4FE707382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799AD9-6665-42FE-8F8A-9BC11AA2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076D3A-4210-4123-91A6-0C13B189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89DDF4-55E3-4ADA-96FF-106AC60D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76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4C806BA-18A6-4078-BAE6-C7A8F11A8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5D43411-5EB3-4632-9A35-D725082D4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F7E620-78A8-45BE-88FA-63C6E8F5F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247E97-3031-4E86-985A-886FA561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9D7A34-6575-4126-BED2-5CE42160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8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48ED89-750F-49F9-8435-4A9D2C1D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9A1877-0C98-4C8A-A0AC-12456060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C1C626-FABF-472C-81E4-BFE1817B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4D08CB-A078-4DA4-8DBE-E63ADF64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E3F4A-36D6-435E-8C6A-074E17CC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5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27FB8B-1083-496D-A98A-345657A3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0428-FC17-47C6-A481-5BB01E08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A10CB-C0C0-45F8-8192-E7EDCE9B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C54B1D-D2C1-4456-82EC-1263D412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AEAF34-F840-4F64-BD5E-FFE66D2F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98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1490E9-DA70-4B94-BCB6-1B75DACD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462685-B88D-428E-AF03-9F125ADCA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6877E3-F80F-44F8-83ED-9E6C04386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0CA7D-44E4-4419-9D27-2A03BCE2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3FCAA4-FADA-4CF5-8243-ED18F4CB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205C88-AF8D-461D-A490-D164EA06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42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1292C2-527C-4AC9-A7A5-040D9F78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C2D338-0429-4F88-9161-74DE93B4F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9132DD-2A61-4490-871D-274431A1C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015E9D5-40CF-45BE-9EBD-736401CFC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6290DC5-E4BE-4AA8-AED2-C4F9618E1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1380254-7F7C-4975-9706-402C93CF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0615356-C3E2-434E-AACE-C1C9BDE5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BA4573B-AAEC-4930-9E03-3858C2A4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76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C1266F-165C-4F9F-BBE4-13266F04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CACA7A-B51C-422A-9928-E576D86F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11B524-33A6-48C9-A0CA-70BB132C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A4C8CC-C2AA-4663-A8FA-34146500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92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DDA3CEF-3293-466B-9C01-BE11C61E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E53CDA-40E6-4538-A25F-DECD0FD3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B844B7-7726-462B-9CD1-8A0C4F97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69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EB40F2-3AC8-488F-A86D-1137B041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7B58B5-088B-4915-937E-0A4D2F06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3C6A23F-8AEA-45AB-AE9E-A78AB776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00FD03-F877-48B2-B408-0B121755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E24F29-C3C3-474E-B4DE-069A8483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D708E5-0A8A-414C-89A6-819452D0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04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0CE725-FC6A-4D45-A623-67FB0C58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BD7D69-B538-418E-99DC-CF2932CC0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4387C5-7FCC-4EF4-81A5-E5F20C9C2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5E26C47-4AA1-4D68-9B6A-0184FF1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E29727E-655C-44D4-B691-DEA92BD5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C4D154-1F6D-465A-9202-6340BC87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9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AA149C-C2D6-46ED-BADD-EC81A725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82C61F-D721-4E30-8E17-C4F5FA8F6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A2831-D43A-49C2-891D-461691ADF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7895-D1FC-42A0-BF80-7D41F0835965}" type="datetimeFigureOut">
              <a:rPr lang="ko-KR" altLang="en-US" smtClean="0"/>
              <a:t>2018-10-29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60F332-6F2D-4E68-8B29-A0EA127BB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34A2E2-77E4-4B65-8899-2F895075C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D04E-7FF5-4441-BAEE-754319394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07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DC3924-62C6-44BD-90D3-0BBEC97FC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40" y="828039"/>
            <a:ext cx="9144000" cy="2600961"/>
          </a:xfrm>
        </p:spPr>
        <p:txBody>
          <a:bodyPr/>
          <a:lstStyle/>
          <a:p>
            <a:r>
              <a:rPr lang="en-US" altLang="ko-KR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PPT</a:t>
            </a:r>
            <a:r>
              <a:rPr lang="ko-KR" altLang="en-US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템플릿 겨울 테마</a:t>
            </a:r>
            <a:br>
              <a:rPr lang="en-US" altLang="ko-KR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제목을 쓰세요 </a:t>
            </a:r>
            <a:b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44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참쌤의</a:t>
            </a:r>
            <a:r>
              <a:rPr lang="ko-KR" altLang="en-US" sz="4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콘텐츠 스쿨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016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855E478A-69FC-4B58-9CCF-EF62BE046E8B}"/>
              </a:ext>
            </a:extLst>
          </p:cNvPr>
          <p:cNvSpPr txBox="1">
            <a:spLocks/>
          </p:cNvSpPr>
          <p:nvPr/>
        </p:nvSpPr>
        <p:spPr>
          <a:xfrm>
            <a:off x="5486400" y="447040"/>
            <a:ext cx="15748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목차</a:t>
            </a:r>
          </a:p>
        </p:txBody>
      </p:sp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3464087A-60D5-49FB-B689-606269B69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96" y="2174240"/>
            <a:ext cx="589380" cy="597186"/>
          </a:xfrm>
        </p:spPr>
      </p:pic>
      <p:pic>
        <p:nvPicPr>
          <p:cNvPr id="16" name="내용 개체 틀 12">
            <a:extLst>
              <a:ext uri="{FF2B5EF4-FFF2-40B4-BE49-F238E27FC236}">
                <a16:creationId xmlns:a16="http://schemas.microsoft.com/office/drawing/2014/main" id="{DB66A25E-A8BD-4875-AEB2-6B825CED5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96" y="3231443"/>
            <a:ext cx="589380" cy="597186"/>
          </a:xfrm>
          <a:prstGeom prst="rect">
            <a:avLst/>
          </a:prstGeom>
        </p:spPr>
      </p:pic>
      <p:pic>
        <p:nvPicPr>
          <p:cNvPr id="18" name="내용 개체 틀 12">
            <a:extLst>
              <a:ext uri="{FF2B5EF4-FFF2-40B4-BE49-F238E27FC236}">
                <a16:creationId xmlns:a16="http://schemas.microsoft.com/office/drawing/2014/main" id="{80A0E5DB-8B66-4F06-B591-2D6045DEA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96" y="4288647"/>
            <a:ext cx="589380" cy="597186"/>
          </a:xfrm>
          <a:prstGeom prst="rect">
            <a:avLst/>
          </a:pr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6267C53C-5C7D-4E7B-925F-249C629B59D8}"/>
              </a:ext>
            </a:extLst>
          </p:cNvPr>
          <p:cNvSpPr txBox="1">
            <a:spLocks/>
          </p:cNvSpPr>
          <p:nvPr/>
        </p:nvSpPr>
        <p:spPr>
          <a:xfrm>
            <a:off x="2123440" y="2174240"/>
            <a:ext cx="831088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목차 제목을 입력하세요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A23CEDDD-2298-400A-8E17-94ADC3CA3198}"/>
              </a:ext>
            </a:extLst>
          </p:cNvPr>
          <p:cNvSpPr txBox="1">
            <a:spLocks/>
          </p:cNvSpPr>
          <p:nvPr/>
        </p:nvSpPr>
        <p:spPr>
          <a:xfrm>
            <a:off x="2118360" y="3231443"/>
            <a:ext cx="831088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목차 제목을 입력하세요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7680F0CF-50BC-4301-9D51-8C3440E7BD8E}"/>
              </a:ext>
            </a:extLst>
          </p:cNvPr>
          <p:cNvSpPr txBox="1">
            <a:spLocks/>
          </p:cNvSpPr>
          <p:nvPr/>
        </p:nvSpPr>
        <p:spPr>
          <a:xfrm>
            <a:off x="2118360" y="4288647"/>
            <a:ext cx="831088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목차 제목을 입력하세요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10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528386D-9A90-420C-8F55-91A4AB0D9A7F}"/>
              </a:ext>
            </a:extLst>
          </p:cNvPr>
          <p:cNvSpPr txBox="1">
            <a:spLocks/>
          </p:cNvSpPr>
          <p:nvPr/>
        </p:nvSpPr>
        <p:spPr>
          <a:xfrm>
            <a:off x="980440" y="1774825"/>
            <a:ext cx="10515600" cy="412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                               </a:t>
            </a:r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내용을 입력하세요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49AB89EA-5F2B-48EF-9317-68B232A9BB4A}"/>
              </a:ext>
            </a:extLst>
          </p:cNvPr>
          <p:cNvSpPr txBox="1">
            <a:spLocks/>
          </p:cNvSpPr>
          <p:nvPr/>
        </p:nvSpPr>
        <p:spPr>
          <a:xfrm>
            <a:off x="2204720" y="386080"/>
            <a:ext cx="806704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본문 제목을 입력하세요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90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9CBB0B8-F41B-401D-8C02-5D8F6DB27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1441699"/>
            <a:ext cx="5209043" cy="421844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818E477-5D33-4FEF-90B0-8DCBE8D5F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78" y="1573779"/>
            <a:ext cx="5209043" cy="4218441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3693FFEB-5023-4301-BED3-4F110C0081F4}"/>
              </a:ext>
            </a:extLst>
          </p:cNvPr>
          <p:cNvSpPr txBox="1">
            <a:spLocks/>
          </p:cNvSpPr>
          <p:nvPr/>
        </p:nvSpPr>
        <p:spPr>
          <a:xfrm>
            <a:off x="2204720" y="386080"/>
            <a:ext cx="806704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본문 제목을 입력하세요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1648584-5B8E-4811-8D3A-D7A400B12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80" y="3416299"/>
            <a:ext cx="4262120" cy="5334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사진을 추가하세요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17C89AC-5DDD-466B-A6C3-625E6E8F3997}"/>
              </a:ext>
            </a:extLst>
          </p:cNvPr>
          <p:cNvSpPr txBox="1">
            <a:spLocks/>
          </p:cNvSpPr>
          <p:nvPr/>
        </p:nvSpPr>
        <p:spPr>
          <a:xfrm>
            <a:off x="7025640" y="3416300"/>
            <a:ext cx="426212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사진을 추가하세요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357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35</Words>
  <Application>Microsoft Office PowerPoint</Application>
  <PresentationFormat>와이드스크린</PresentationFormat>
  <Paragraphs>13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배달의민족 주아</vt:lpstr>
      <vt:lpstr>배달의민족 한나는 열한살</vt:lpstr>
      <vt:lpstr>Arial</vt:lpstr>
      <vt:lpstr>Office 테마</vt:lpstr>
      <vt:lpstr>PPT템플릿 겨울 테마 제목을 쓰세요  참쌤의 콘텐츠 스쿨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PPT템플릿 겨울 테마 제목을 쓰세요  참쌤의 콘텐츠 스쿨</dc:title>
  <dc:creator>gmlwn</dc:creator>
  <cp:lastModifiedBy> </cp:lastModifiedBy>
  <cp:revision>7</cp:revision>
  <dcterms:created xsi:type="dcterms:W3CDTF">2018-10-28T14:53:56Z</dcterms:created>
  <dcterms:modified xsi:type="dcterms:W3CDTF">2018-10-29T12:03:34Z</dcterms:modified>
</cp:coreProperties>
</file>