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D20FBF-D9D4-4A55-AA4A-D5E4409B9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9DDAEEE-D394-4A38-B4F9-03168EF18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8F4BE9-A863-4B4B-9A84-17978258C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749-EDAC-44AC-9A4A-3581C76798FE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8EE80A-BD98-423D-AC7D-DF7E9ADFC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82A3B2-FB66-4517-88AD-05C1086C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A45F-B29B-4C8D-85B0-8B879EC89F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0719634" y="6628798"/>
            <a:ext cx="15135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spc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Designed by </a:t>
            </a:r>
            <a:r>
              <a:rPr lang="ko-KR" altLang="en-US" sz="1050" spc="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참쌤스쿨</a:t>
            </a:r>
            <a:endParaRPr lang="ko-KR" altLang="en-US" sz="1050" spc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083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0F7C91-F828-49FF-B61F-A7D9ACBA4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2936E39-5C92-4474-B8FD-28E35196B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EB174D-0967-46FE-8A2F-3BC982DAD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749-EDAC-44AC-9A4A-3581C76798FE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FDF9039-5304-40F8-9D3C-F47E7F2AE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C137B7B-05D4-4F27-94DC-D968CD6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A45F-B29B-4C8D-85B0-8B879EC89F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787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E4B71E7-25E2-4EF7-9A9D-7253C6FFD0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E46833C-6F48-477F-9F28-2ED5F4B1C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A28A9E-626F-4044-8EC8-7BB40BFD1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749-EDAC-44AC-9A4A-3581C76798FE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5CF35A-27C5-42D2-B4AA-9A5E82D1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37163DF-02F5-4920-ABA0-E0E05A3E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A45F-B29B-4C8D-85B0-8B879EC89F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423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872FE7-5A15-4622-86DE-C987F8029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308EEE-56BB-49FB-8E62-78427D9A7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5A6FB3-F415-4354-82E4-8E58FAEEC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749-EDAC-44AC-9A4A-3581C76798FE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971AF8-E1FF-476C-9C54-4CFCC0B7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614EE5-DE47-487E-ABD4-55CE84C94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A45F-B29B-4C8D-85B0-8B879EC89F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219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5BB071-4196-468D-A92B-B0098592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F813E5-6841-43FA-AC7F-7E162D0F8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DF2BD5-B127-4CA3-8B12-D924DEB0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749-EDAC-44AC-9A4A-3581C76798FE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D35FF2-703C-4F65-ACF7-6C7033AAF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2F629D2-0B8D-467C-AE42-407292DF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A45F-B29B-4C8D-85B0-8B879EC89F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455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710B63-B4A4-4BD8-B5EC-D71E5E959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11F5B5-AACD-44BC-9CC1-466980206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9802D52-8758-472D-BC9B-C1E17ED56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2AD953B-3A5F-4A6C-A625-07E7CCFA4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749-EDAC-44AC-9A4A-3581C76798FE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CD12E40-D86A-4953-A287-BB9E4B4F0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7AE14C0-E903-40B0-B8C9-C2E137FDB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A45F-B29B-4C8D-85B0-8B879EC89F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400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5A75A1F-8178-420A-8A97-564D6C19A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D04E232-B79C-4E93-8144-A813D88DC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3233C53-A93B-4D8A-B853-AF55A9A36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CABB388-A6D5-4288-94A1-C70F8DF7F7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25762A3-08CA-42C2-8812-0A79C08937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73D2ECC-9CD9-4AF7-8856-3BD19535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749-EDAC-44AC-9A4A-3581C76798FE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E924FF6-DD07-40B3-9F98-22D599810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D84A202-7417-4EA4-B84C-979BA07B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A45F-B29B-4C8D-85B0-8B879EC89F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419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D659B2-16CF-4C99-8889-2DB0AB27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6E65382-41D9-41B5-B0C5-E2B9D5CE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749-EDAC-44AC-9A4A-3581C76798FE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DFDBFCF-1F63-4A1B-B5CB-5656C6B9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1798EFB-2A39-4905-A85C-91DE397E3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A45F-B29B-4C8D-85B0-8B879EC89F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448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DA58F2B-A6A9-49F2-A0A7-E55AD2D06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749-EDAC-44AC-9A4A-3581C76798FE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20E1842-221A-4930-82D8-1316B7A9C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89B6D58-69F4-474B-83E5-3AFDCCAF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A45F-B29B-4C8D-85B0-8B879EC89F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04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35B639-4F84-470F-9272-5673FDD69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1CE12ED-8B8E-49FF-8620-45AEC8878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39891FE-7900-456A-B083-A8F286AE6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6D215C0-D386-4471-B0A0-10470582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749-EDAC-44AC-9A4A-3581C76798FE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FC2E790-8591-4C03-8A5C-AB783D97A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E20A4AC-5003-4DDE-AE80-F19870B3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A45F-B29B-4C8D-85B0-8B879EC89F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8877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EB148F-9CBF-46D4-9B3F-0388D84F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049EAAD-6052-41CF-9B60-1E9F595A6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823EE9F-A4A2-43DB-BF2D-38A8567F0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D49EF1D-42F4-441C-B7E5-CC2F5967A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749-EDAC-44AC-9A4A-3581C76798FE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79D7A96-82E5-4A05-9751-2913B5D2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C6E0A5A-181F-4EB9-808F-D0F169E56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2A45F-B29B-4C8D-85B0-8B879EC89F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526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58EEE92C-A0C0-42DB-BC83-4076CDA2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F7D7B5C-49C5-40B7-8179-8E84AD441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7157C6A-A3AD-4276-8154-7FC1892BF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8B749-EDAC-44AC-9A4A-3581C76798FE}" type="datetimeFigureOut">
              <a:rPr lang="ko-KR" altLang="en-US" smtClean="0"/>
              <a:t>2018-11-05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3C7FAA-03F8-4AB2-9818-C263AA80D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8A4A7E-E33E-4D51-9A6B-92C60EE51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2A45F-B29B-4C8D-85B0-8B879EC89F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795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3FE6F4AE-1AE0-4D33-A7B4-B2FB3D2C0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061538">
            <a:off x="-226060" y="1561465"/>
            <a:ext cx="9144000" cy="2600961"/>
          </a:xfrm>
        </p:spPr>
        <p:txBody>
          <a:bodyPr/>
          <a:lstStyle/>
          <a:p>
            <a:r>
              <a:rPr lang="en-US" altLang="ko-KR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PPT</a:t>
            </a:r>
            <a:r>
              <a:rPr lang="ko-KR" altLang="en-US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템플릿 사계절용</a:t>
            </a:r>
            <a:r>
              <a:rPr lang="en-US" altLang="ko-KR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/>
            </a:r>
            <a:br>
              <a:rPr lang="en-US" altLang="ko-KR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lang="ko-KR" altLang="en-US" b="1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제목을 쓰세요 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/>
            </a:r>
            <a:b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</a:br>
            <a:r>
              <a:rPr lang="ko-KR" altLang="en-US" sz="4400" dirty="0" err="1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참쌤의</a:t>
            </a:r>
            <a:r>
              <a:rPr lang="ko-KR" altLang="en-US" sz="44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 콘텐츠 스쿨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37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93F0C937-CB00-47C2-B580-95C6EE2C5EF4}"/>
              </a:ext>
            </a:extLst>
          </p:cNvPr>
          <p:cNvSpPr txBox="1">
            <a:spLocks/>
          </p:cNvSpPr>
          <p:nvPr/>
        </p:nvSpPr>
        <p:spPr>
          <a:xfrm>
            <a:off x="5308600" y="370840"/>
            <a:ext cx="1574800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활동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3E6BDC80-3626-4EEF-90F9-CE05E7C0673A}"/>
              </a:ext>
            </a:extLst>
          </p:cNvPr>
          <p:cNvSpPr txBox="1">
            <a:spLocks/>
          </p:cNvSpPr>
          <p:nvPr/>
        </p:nvSpPr>
        <p:spPr>
          <a:xfrm>
            <a:off x="3095625" y="2351088"/>
            <a:ext cx="8310880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활동</a:t>
            </a:r>
            <a:r>
              <a:rPr lang="en-US" altLang="ko-KR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1</a:t>
            </a:r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 제목을 입력하세요</a:t>
            </a:r>
            <a:r>
              <a:rPr lang="en-US" altLang="ko-KR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.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DD8E677E-712D-4081-9FD4-805EF986459E}"/>
              </a:ext>
            </a:extLst>
          </p:cNvPr>
          <p:cNvSpPr txBox="1">
            <a:spLocks/>
          </p:cNvSpPr>
          <p:nvPr/>
        </p:nvSpPr>
        <p:spPr>
          <a:xfrm>
            <a:off x="3095625" y="3552825"/>
            <a:ext cx="8310880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활동</a:t>
            </a:r>
            <a:r>
              <a:rPr lang="en-US" altLang="ko-KR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2</a:t>
            </a:r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 제목을 입력하세요</a:t>
            </a:r>
            <a:r>
              <a:rPr lang="en-US" altLang="ko-KR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.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A82D83D0-1DB4-417E-B68E-ED22D6BE0F5C}"/>
              </a:ext>
            </a:extLst>
          </p:cNvPr>
          <p:cNvSpPr txBox="1">
            <a:spLocks/>
          </p:cNvSpPr>
          <p:nvPr/>
        </p:nvSpPr>
        <p:spPr>
          <a:xfrm>
            <a:off x="3095625" y="4791710"/>
            <a:ext cx="8310880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활동</a:t>
            </a:r>
            <a:r>
              <a:rPr lang="en-US" altLang="ko-KR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3</a:t>
            </a:r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 제목을 입력하세요</a:t>
            </a:r>
            <a:r>
              <a:rPr lang="en-US" altLang="ko-KR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.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54C23AF7-BD33-4E3F-84F0-5B9B1BA2A5AC}"/>
              </a:ext>
            </a:extLst>
          </p:cNvPr>
          <p:cNvSpPr txBox="1">
            <a:spLocks/>
          </p:cNvSpPr>
          <p:nvPr/>
        </p:nvSpPr>
        <p:spPr>
          <a:xfrm>
            <a:off x="1608455" y="2199005"/>
            <a:ext cx="1439545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3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활동</a:t>
            </a:r>
            <a:r>
              <a:rPr lang="en-US" altLang="ko-KR" sz="3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1</a:t>
            </a:r>
            <a:endParaRPr lang="ko-KR" altLang="en-US" sz="3200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2189BD03-5081-46D2-B5F8-939EE8157F45}"/>
              </a:ext>
            </a:extLst>
          </p:cNvPr>
          <p:cNvSpPr txBox="1">
            <a:spLocks/>
          </p:cNvSpPr>
          <p:nvPr/>
        </p:nvSpPr>
        <p:spPr>
          <a:xfrm>
            <a:off x="1656080" y="3322320"/>
            <a:ext cx="1439545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3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활동</a:t>
            </a:r>
            <a:r>
              <a:rPr lang="en-US" altLang="ko-KR" sz="3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2</a:t>
            </a:r>
            <a:endParaRPr lang="ko-KR" altLang="en-US" sz="3200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52263AA4-9AB4-4044-B8F5-98B9897716DF}"/>
              </a:ext>
            </a:extLst>
          </p:cNvPr>
          <p:cNvSpPr txBox="1">
            <a:spLocks/>
          </p:cNvSpPr>
          <p:nvPr/>
        </p:nvSpPr>
        <p:spPr>
          <a:xfrm>
            <a:off x="1656080" y="4536440"/>
            <a:ext cx="1439545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3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활동</a:t>
            </a:r>
            <a:r>
              <a:rPr lang="en-US" altLang="ko-KR" sz="3200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3</a:t>
            </a:r>
            <a:endParaRPr lang="ko-KR" altLang="en-US" sz="3200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90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>
            <a:extLst>
              <a:ext uri="{FF2B5EF4-FFF2-40B4-BE49-F238E27FC236}">
                <a16:creationId xmlns:a16="http://schemas.microsoft.com/office/drawing/2014/main" id="{0356B3EA-D012-4EE0-92F5-493CCDEDC239}"/>
              </a:ext>
            </a:extLst>
          </p:cNvPr>
          <p:cNvSpPr txBox="1">
            <a:spLocks/>
          </p:cNvSpPr>
          <p:nvPr/>
        </p:nvSpPr>
        <p:spPr>
          <a:xfrm>
            <a:off x="3622674" y="304165"/>
            <a:ext cx="6092825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활동 제목을 입력하세요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AB878247-CBE4-435D-B8D2-18274A35E4F5}"/>
              </a:ext>
            </a:extLst>
          </p:cNvPr>
          <p:cNvSpPr txBox="1">
            <a:spLocks/>
          </p:cNvSpPr>
          <p:nvPr/>
        </p:nvSpPr>
        <p:spPr>
          <a:xfrm>
            <a:off x="1491614" y="3778250"/>
            <a:ext cx="426212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사진을 추가하세요</a:t>
            </a:r>
            <a:r>
              <a:rPr lang="en-US" altLang="ko-KR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.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5EC42582-EDC1-479A-A34E-B74D928D346B}"/>
              </a:ext>
            </a:extLst>
          </p:cNvPr>
          <p:cNvSpPr txBox="1">
            <a:spLocks/>
          </p:cNvSpPr>
          <p:nvPr/>
        </p:nvSpPr>
        <p:spPr>
          <a:xfrm>
            <a:off x="6669086" y="1634807"/>
            <a:ext cx="426212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내용을 적으세요</a:t>
            </a:r>
            <a:r>
              <a:rPr lang="en-US" altLang="ko-KR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.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61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>
            <a:extLst>
              <a:ext uri="{FF2B5EF4-FFF2-40B4-BE49-F238E27FC236}">
                <a16:creationId xmlns:a16="http://schemas.microsoft.com/office/drawing/2014/main" id="{0356B3EA-D012-4EE0-92F5-493CCDEDC239}"/>
              </a:ext>
            </a:extLst>
          </p:cNvPr>
          <p:cNvSpPr txBox="1">
            <a:spLocks/>
          </p:cNvSpPr>
          <p:nvPr/>
        </p:nvSpPr>
        <p:spPr>
          <a:xfrm>
            <a:off x="3622674" y="304165"/>
            <a:ext cx="6092825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활동 제목을 입력하세요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AB878247-CBE4-435D-B8D2-18274A35E4F5}"/>
              </a:ext>
            </a:extLst>
          </p:cNvPr>
          <p:cNvSpPr txBox="1">
            <a:spLocks/>
          </p:cNvSpPr>
          <p:nvPr/>
        </p:nvSpPr>
        <p:spPr>
          <a:xfrm>
            <a:off x="843914" y="3816350"/>
            <a:ext cx="426212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사진을 추가하세요</a:t>
            </a:r>
            <a:r>
              <a:rPr lang="en-US" altLang="ko-KR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.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7197D533-6F1E-4C8D-BC75-6E93AACC9E25}"/>
              </a:ext>
            </a:extLst>
          </p:cNvPr>
          <p:cNvSpPr txBox="1">
            <a:spLocks/>
          </p:cNvSpPr>
          <p:nvPr/>
        </p:nvSpPr>
        <p:spPr>
          <a:xfrm>
            <a:off x="6911339" y="4083050"/>
            <a:ext cx="426212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사진을 추가하세요</a:t>
            </a:r>
            <a:r>
              <a:rPr lang="en-US" altLang="ko-KR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.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51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>
            <a:extLst>
              <a:ext uri="{FF2B5EF4-FFF2-40B4-BE49-F238E27FC236}">
                <a16:creationId xmlns:a16="http://schemas.microsoft.com/office/drawing/2014/main" id="{0356B3EA-D012-4EE0-92F5-493CCDEDC239}"/>
              </a:ext>
            </a:extLst>
          </p:cNvPr>
          <p:cNvSpPr txBox="1">
            <a:spLocks/>
          </p:cNvSpPr>
          <p:nvPr/>
        </p:nvSpPr>
        <p:spPr>
          <a:xfrm>
            <a:off x="3622674" y="304165"/>
            <a:ext cx="6092825" cy="78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활동 제목을 입력하세요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5D436B1E-19A2-4AC8-BAB2-D28151807B9C}"/>
              </a:ext>
            </a:extLst>
          </p:cNvPr>
          <p:cNvSpPr txBox="1">
            <a:spLocks/>
          </p:cNvSpPr>
          <p:nvPr/>
        </p:nvSpPr>
        <p:spPr>
          <a:xfrm>
            <a:off x="3964940" y="3673157"/>
            <a:ext cx="426212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내용을 적으세요</a:t>
            </a:r>
            <a:r>
              <a:rPr lang="en-US" altLang="ko-KR" dirty="0"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.</a:t>
            </a:r>
            <a:endParaRPr lang="ko-KR" altLang="en-US" dirty="0"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0174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52</Words>
  <Application>Microsoft Office PowerPoint</Application>
  <PresentationFormat>와이드스크린</PresentationFormat>
  <Paragraphs>16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맑은 고딕</vt:lpstr>
      <vt:lpstr>배달의민족 주아</vt:lpstr>
      <vt:lpstr>배달의민족 한나는 열한살</vt:lpstr>
      <vt:lpstr>Arial</vt:lpstr>
      <vt:lpstr>Office 테마</vt:lpstr>
      <vt:lpstr>PPT템플릿 사계절용 제목을 쓰세요  참쌤의 콘텐츠 스쿨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PPT템플릿 사계절용 제목을 쓰세요  참쌤의 콘텐츠 스쿨</dc:title>
  <dc:creator>김민경</dc:creator>
  <cp:lastModifiedBy>김 차명</cp:lastModifiedBy>
  <cp:revision>6</cp:revision>
  <dcterms:created xsi:type="dcterms:W3CDTF">2018-10-29T13:21:24Z</dcterms:created>
  <dcterms:modified xsi:type="dcterms:W3CDTF">2018-11-05T00:10:30Z</dcterms:modified>
</cp:coreProperties>
</file>