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embeddedFontLst>
    <p:embeddedFont>
      <p:font typeface="경기천년바탕 Bold" panose="02020803020101020101" pitchFamily="18" charset="-127"/>
      <p:bold r:id="rId8"/>
    </p:embeddedFont>
    <p:embeddedFont>
      <p:font typeface="맑은 고딕" panose="020B0503020000020004" pitchFamily="50" charset="-127"/>
      <p:regular r:id="rId9"/>
      <p:bold r:id="rId10"/>
    </p:embeddedFont>
    <p:embeddedFont>
      <p:font typeface="포천 막걸리체" panose="02030503000000000000" pitchFamily="18" charset="-127"/>
      <p:regular r:id="rId11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B3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52" autoAdjust="0"/>
    <p:restoredTop sz="94660"/>
  </p:normalViewPr>
  <p:slideViewPr>
    <p:cSldViewPr snapToGrid="0">
      <p:cViewPr varScale="1">
        <p:scale>
          <a:sx n="88" d="100"/>
          <a:sy n="88" d="100"/>
        </p:scale>
        <p:origin x="63" y="11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628AFF-9454-443D-9632-6106909A4846}" type="datetimeFigureOut">
              <a:rPr lang="ko-KR" altLang="en-US" smtClean="0"/>
              <a:t>2018-11-04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C8FE4D-EAFB-4125-A896-D5820F992B9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65645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F09C3FB5-4822-496F-BBB7-A07795899A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1"/>
            <a:ext cx="12192000" cy="6857637"/>
          </a:xfrm>
          <a:prstGeom prst="rect">
            <a:avLst/>
          </a:prstGeom>
        </p:spPr>
      </p:pic>
      <p:sp>
        <p:nvSpPr>
          <p:cNvPr id="17" name="제목 1">
            <a:extLst>
              <a:ext uri="{FF2B5EF4-FFF2-40B4-BE49-F238E27FC236}">
                <a16:creationId xmlns:a16="http://schemas.microsoft.com/office/drawing/2014/main" id="{E19B7C45-A6A3-4A6F-8A50-94380DD226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182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18" name="부제목 2">
            <a:extLst>
              <a:ext uri="{FF2B5EF4-FFF2-40B4-BE49-F238E27FC236}">
                <a16:creationId xmlns:a16="http://schemas.microsoft.com/office/drawing/2014/main" id="{64EB2047-72B0-438E-8451-A8B0E3CF15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1857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dirty="0"/>
              <a:t>클릭하여 마스터 부제목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3307478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97CC83F7-D02B-42D3-B4FE-3348850771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1"/>
            <a:ext cx="12192000" cy="6857637"/>
          </a:xfrm>
          <a:prstGeom prst="rect">
            <a:avLst/>
          </a:prstGeom>
        </p:spPr>
      </p:pic>
      <p:sp>
        <p:nvSpPr>
          <p:cNvPr id="7" name="제목 1">
            <a:extLst>
              <a:ext uri="{FF2B5EF4-FFF2-40B4-BE49-F238E27FC236}">
                <a16:creationId xmlns:a16="http://schemas.microsoft.com/office/drawing/2014/main" id="{4AA96B95-4989-43FA-8802-7A0626D2A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8" name="내용 개체 틀 2">
            <a:extLst>
              <a:ext uri="{FF2B5EF4-FFF2-40B4-BE49-F238E27FC236}">
                <a16:creationId xmlns:a16="http://schemas.microsoft.com/office/drawing/2014/main" id="{4C096B9A-9C07-4DCD-A33E-F4BF0C606F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9295" y="1825625"/>
            <a:ext cx="8855826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782642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3D537417-D5B4-4B1B-BB5D-1349C058E7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1"/>
            <a:ext cx="12192000" cy="6857637"/>
          </a:xfrm>
          <a:prstGeom prst="rect">
            <a:avLst/>
          </a:prstGeom>
        </p:spPr>
      </p:pic>
      <p:sp>
        <p:nvSpPr>
          <p:cNvPr id="7" name="제목 1">
            <a:extLst>
              <a:ext uri="{FF2B5EF4-FFF2-40B4-BE49-F238E27FC236}">
                <a16:creationId xmlns:a16="http://schemas.microsoft.com/office/drawing/2014/main" id="{2A191FA1-C4FF-438E-AC3E-EA852A48E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233" y="551931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5400"/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8" name="텍스트 개체 틀 7">
            <a:extLst>
              <a:ext uri="{FF2B5EF4-FFF2-40B4-BE49-F238E27FC236}">
                <a16:creationId xmlns:a16="http://schemas.microsoft.com/office/drawing/2014/main" id="{EF571526-100E-4548-91C1-9113D94077D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8813" y="2023834"/>
            <a:ext cx="9933564" cy="4348162"/>
          </a:xfrm>
          <a:prstGeom prst="rect">
            <a:avLst/>
          </a:prstGeom>
        </p:spPr>
        <p:txBody>
          <a:bodyPr/>
          <a:lstStyle>
            <a:lvl1pPr>
              <a:defRPr sz="4800">
                <a:latin typeface="210 하얀분필 R" panose="02020603020101020101" pitchFamily="18" charset="-127"/>
                <a:ea typeface="210 하얀분필 R" panose="02020603020101020101" pitchFamily="18" charset="-127"/>
              </a:defRPr>
            </a:lvl1pPr>
            <a:lvl2pPr>
              <a:defRPr sz="4400">
                <a:latin typeface="210 하얀분필 R" panose="02020603020101020101" pitchFamily="18" charset="-127"/>
                <a:ea typeface="210 하얀분필 R" panose="02020603020101020101" pitchFamily="18" charset="-127"/>
              </a:defRPr>
            </a:lvl2pPr>
            <a:lvl3pPr>
              <a:defRPr sz="4000">
                <a:latin typeface="210 하얀분필 R" panose="02020603020101020101" pitchFamily="18" charset="-127"/>
                <a:ea typeface="210 하얀분필 R" panose="02020603020101020101" pitchFamily="18" charset="-127"/>
              </a:defRPr>
            </a:lvl3pPr>
            <a:lvl4pPr>
              <a:defRPr sz="3600">
                <a:latin typeface="210 하얀분필 R" panose="02020603020101020101" pitchFamily="18" charset="-127"/>
                <a:ea typeface="210 하얀분필 R" panose="02020603020101020101" pitchFamily="18" charset="-127"/>
              </a:defRPr>
            </a:lvl4pPr>
            <a:lvl5pPr>
              <a:defRPr sz="3600">
                <a:latin typeface="210 하얀분필 R" panose="02020603020101020101" pitchFamily="18" charset="-127"/>
                <a:ea typeface="210 하얀분필 R" panose="02020603020101020101" pitchFamily="18" charset="-127"/>
              </a:defRPr>
            </a:lvl5pPr>
          </a:lstStyle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541949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9E4C3308-F6F4-4907-A559-D6ADAB1A29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1"/>
            <a:ext cx="12192000" cy="6857637"/>
          </a:xfrm>
          <a:prstGeom prst="rect">
            <a:avLst/>
          </a:prstGeom>
        </p:spPr>
      </p:pic>
      <p:sp>
        <p:nvSpPr>
          <p:cNvPr id="6" name="제목 1">
            <a:extLst>
              <a:ext uri="{FF2B5EF4-FFF2-40B4-BE49-F238E27FC236}">
                <a16:creationId xmlns:a16="http://schemas.microsoft.com/office/drawing/2014/main" id="{E5555BF1-CF12-429B-B4C4-0CC76BA36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233" y="551931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5400"/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7" name="텍스트 개체 틀 7">
            <a:extLst>
              <a:ext uri="{FF2B5EF4-FFF2-40B4-BE49-F238E27FC236}">
                <a16:creationId xmlns:a16="http://schemas.microsoft.com/office/drawing/2014/main" id="{4F459DD7-824C-4322-B0A1-5ACB4741CA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8813" y="2023834"/>
            <a:ext cx="9933564" cy="4348162"/>
          </a:xfrm>
          <a:prstGeom prst="rect">
            <a:avLst/>
          </a:prstGeom>
        </p:spPr>
        <p:txBody>
          <a:bodyPr/>
          <a:lstStyle>
            <a:lvl1pPr>
              <a:defRPr sz="4800">
                <a:latin typeface="210 하얀분필 R" panose="02020603020101020101" pitchFamily="18" charset="-127"/>
                <a:ea typeface="210 하얀분필 R" panose="02020603020101020101" pitchFamily="18" charset="-127"/>
              </a:defRPr>
            </a:lvl1pPr>
            <a:lvl2pPr>
              <a:defRPr sz="4400">
                <a:latin typeface="210 하얀분필 R" panose="02020603020101020101" pitchFamily="18" charset="-127"/>
                <a:ea typeface="210 하얀분필 R" panose="02020603020101020101" pitchFamily="18" charset="-127"/>
              </a:defRPr>
            </a:lvl2pPr>
            <a:lvl3pPr>
              <a:defRPr sz="4000">
                <a:latin typeface="210 하얀분필 R" panose="02020603020101020101" pitchFamily="18" charset="-127"/>
                <a:ea typeface="210 하얀분필 R" panose="02020603020101020101" pitchFamily="18" charset="-127"/>
              </a:defRPr>
            </a:lvl3pPr>
            <a:lvl4pPr>
              <a:defRPr sz="3600">
                <a:latin typeface="210 하얀분필 R" panose="02020603020101020101" pitchFamily="18" charset="-127"/>
                <a:ea typeface="210 하얀분필 R" panose="02020603020101020101" pitchFamily="18" charset="-127"/>
              </a:defRPr>
            </a:lvl4pPr>
            <a:lvl5pPr>
              <a:defRPr sz="3600">
                <a:latin typeface="210 하얀분필 R" panose="02020603020101020101" pitchFamily="18" charset="-127"/>
                <a:ea typeface="210 하얀분필 R" panose="02020603020101020101" pitchFamily="18" charset="-127"/>
              </a:defRPr>
            </a:lvl5pPr>
          </a:lstStyle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2983998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3605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부제목 2">
            <a:extLst>
              <a:ext uri="{FF2B5EF4-FFF2-40B4-BE49-F238E27FC236}">
                <a16:creationId xmlns:a16="http://schemas.microsoft.com/office/drawing/2014/main" id="{54439645-D797-4503-95DC-FEB41C161C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573901"/>
            <a:ext cx="9144000" cy="1701483"/>
          </a:xfrm>
        </p:spPr>
        <p:txBody>
          <a:bodyPr>
            <a:normAutofit fontScale="70000" lnSpcReduction="20000"/>
          </a:bodyPr>
          <a:lstStyle/>
          <a:p>
            <a:endParaRPr lang="en-US" altLang="ko-KR" sz="3600" b="1" dirty="0">
              <a:solidFill>
                <a:schemeClr val="tx1">
                  <a:lumMod val="65000"/>
                  <a:lumOff val="35000"/>
                </a:schemeClr>
              </a:solidFill>
              <a:latin typeface="경기천년바탕 Bold" panose="02020803020101020101" pitchFamily="18" charset="-127"/>
              <a:ea typeface="경기천년바탕 Bold" panose="02020803020101020101" pitchFamily="18" charset="-127"/>
            </a:endParaRPr>
          </a:p>
          <a:p>
            <a:r>
              <a:rPr lang="ko-KR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타이틀 글씨체는 포천 막걸리체</a:t>
            </a:r>
            <a:endParaRPr lang="en-US" altLang="ko-KR" sz="3600" b="1" dirty="0">
              <a:solidFill>
                <a:schemeClr val="tx1">
                  <a:lumMod val="65000"/>
                  <a:lumOff val="35000"/>
                </a:schemeClr>
              </a:solidFill>
              <a:latin typeface="경기천년바탕 Bold" panose="02020803020101020101" pitchFamily="18" charset="-127"/>
              <a:ea typeface="경기천년바탕 Bold" panose="02020803020101020101" pitchFamily="18" charset="-127"/>
            </a:endParaRPr>
          </a:p>
          <a:p>
            <a:r>
              <a:rPr lang="ko-KR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소타이틀 글씨체는 </a:t>
            </a:r>
            <a:r>
              <a:rPr lang="ko-KR" altLang="en-US" sz="3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경기천년</a:t>
            </a:r>
            <a:r>
              <a:rPr lang="ko-KR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 바탕체</a:t>
            </a:r>
            <a:endParaRPr lang="en-US" altLang="ko-KR" sz="3600" b="1" dirty="0">
              <a:solidFill>
                <a:schemeClr val="tx1">
                  <a:lumMod val="65000"/>
                  <a:lumOff val="35000"/>
                </a:schemeClr>
              </a:solidFill>
              <a:latin typeface="경기천년바탕 Bold" panose="02020803020101020101" pitchFamily="18" charset="-127"/>
              <a:ea typeface="경기천년바탕 Bold" panose="02020803020101020101" pitchFamily="18" charset="-127"/>
            </a:endParaRPr>
          </a:p>
          <a:p>
            <a:r>
              <a:rPr lang="ko-KR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오른쪽 상단의 띠는 마음대로 움직여서 사용하실 수 있습니다</a:t>
            </a:r>
            <a:r>
              <a:rPr lang="en-US" altLang="ko-KR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.</a:t>
            </a:r>
            <a:endParaRPr lang="ko-KR" alt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경기천년바탕 Bold" panose="02020803020101020101" pitchFamily="18" charset="-127"/>
              <a:ea typeface="경기천년바탕 Bold" panose="02020803020101020101" pitchFamily="18" charset="-127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38F59DBE-5474-404C-B7C5-C6D8FB9F43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1440" y="0"/>
            <a:ext cx="1911087" cy="3763108"/>
          </a:xfrm>
          <a:prstGeom prst="rect">
            <a:avLst/>
          </a:prstGeom>
        </p:spPr>
      </p:pic>
      <p:sp>
        <p:nvSpPr>
          <p:cNvPr id="9" name="제목 1">
            <a:extLst>
              <a:ext uri="{FF2B5EF4-FFF2-40B4-BE49-F238E27FC236}">
                <a16:creationId xmlns:a16="http://schemas.microsoft.com/office/drawing/2014/main" id="{1B155B88-0356-4C45-B56D-F0F16B41EC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94227"/>
            <a:ext cx="9144000" cy="2387600"/>
          </a:xfrm>
        </p:spPr>
        <p:txBody>
          <a:bodyPr>
            <a:normAutofit/>
          </a:bodyPr>
          <a:lstStyle/>
          <a:p>
            <a:r>
              <a:rPr lang="ko-KR" altLang="en-US" sz="9600" dirty="0">
                <a:solidFill>
                  <a:srgbClr val="E97469"/>
                </a:solidFill>
                <a:latin typeface="포천 막걸리체" panose="02030503000000000000" pitchFamily="18" charset="-127"/>
                <a:ea typeface="포천 막걸리체" panose="02030503000000000000" pitchFamily="18" charset="-127"/>
              </a:rPr>
              <a:t>아</a:t>
            </a:r>
            <a:r>
              <a:rPr lang="ko-KR" altLang="en-US" sz="9600" dirty="0">
                <a:solidFill>
                  <a:srgbClr val="AAC7C5"/>
                </a:solidFill>
                <a:latin typeface="포천 막걸리체" panose="02030503000000000000" pitchFamily="18" charset="-127"/>
                <a:ea typeface="포천 막걸리체" panose="02030503000000000000" pitchFamily="18" charset="-127"/>
              </a:rPr>
              <a:t>름</a:t>
            </a:r>
            <a:r>
              <a:rPr lang="ko-KR" altLang="en-US" sz="9600" dirty="0">
                <a:solidFill>
                  <a:srgbClr val="A5CB82"/>
                </a:solidFill>
                <a:latin typeface="포천 막걸리체" panose="02030503000000000000" pitchFamily="18" charset="-127"/>
                <a:ea typeface="포천 막걸리체" panose="02030503000000000000" pitchFamily="18" charset="-127"/>
              </a:rPr>
              <a:t>다</a:t>
            </a:r>
            <a:r>
              <a:rPr lang="ko-KR" altLang="en-US" sz="9600" dirty="0">
                <a:solidFill>
                  <a:srgbClr val="9E7C7B"/>
                </a:solidFill>
                <a:latin typeface="포천 막걸리체" panose="02030503000000000000" pitchFamily="18" charset="-127"/>
                <a:ea typeface="포천 막걸리체" panose="02030503000000000000" pitchFamily="18" charset="-127"/>
              </a:rPr>
              <a:t>운</a:t>
            </a:r>
            <a:r>
              <a:rPr lang="ko-KR" altLang="en-US" sz="9600" dirty="0">
                <a:solidFill>
                  <a:schemeClr val="tx1">
                    <a:lumMod val="75000"/>
                    <a:lumOff val="25000"/>
                  </a:schemeClr>
                </a:solidFill>
                <a:latin typeface="포천 막걸리체" panose="02030503000000000000" pitchFamily="18" charset="-127"/>
                <a:ea typeface="포천 막걸리체" panose="02030503000000000000" pitchFamily="18" charset="-127"/>
              </a:rPr>
              <a:t> </a:t>
            </a:r>
            <a:r>
              <a:rPr lang="ko-KR" altLang="en-US" sz="9600" dirty="0">
                <a:solidFill>
                  <a:srgbClr val="9189BE"/>
                </a:solidFill>
                <a:latin typeface="포천 막걸리체" panose="02030503000000000000" pitchFamily="18" charset="-127"/>
                <a:ea typeface="포천 막걸리체" panose="02030503000000000000" pitchFamily="18" charset="-127"/>
              </a:rPr>
              <a:t>우리</a:t>
            </a:r>
            <a:r>
              <a:rPr lang="ko-KR" altLang="en-US" sz="9600" dirty="0">
                <a:solidFill>
                  <a:schemeClr val="tx1">
                    <a:lumMod val="75000"/>
                    <a:lumOff val="25000"/>
                  </a:schemeClr>
                </a:solidFill>
                <a:latin typeface="포천 막걸리체" panose="02030503000000000000" pitchFamily="18" charset="-127"/>
                <a:ea typeface="포천 막걸리체" panose="02030503000000000000" pitchFamily="18" charset="-127"/>
              </a:rPr>
              <a:t> </a:t>
            </a:r>
            <a:r>
              <a:rPr lang="ko-KR" altLang="en-US" sz="9600" dirty="0">
                <a:solidFill>
                  <a:srgbClr val="FDC873"/>
                </a:solidFill>
                <a:latin typeface="포천 막걸리체" panose="02030503000000000000" pitchFamily="18" charset="-127"/>
                <a:ea typeface="포천 막걸리체" panose="02030503000000000000" pitchFamily="18" charset="-127"/>
              </a:rPr>
              <a:t>전통</a:t>
            </a:r>
            <a:r>
              <a:rPr lang="en-US" altLang="ko-KR" sz="9600" dirty="0">
                <a:solidFill>
                  <a:srgbClr val="E8D9BC"/>
                </a:solidFill>
                <a:latin typeface="포천 막걸리체" panose="02030503000000000000" pitchFamily="18" charset="-127"/>
                <a:ea typeface="포천 막걸리체" panose="02030503000000000000" pitchFamily="18" charset="-127"/>
              </a:rPr>
              <a:t>PPT</a:t>
            </a:r>
            <a:endParaRPr lang="ko-KR" altLang="en-US" sz="9600" dirty="0">
              <a:solidFill>
                <a:srgbClr val="E8D9BC"/>
              </a:solidFill>
              <a:latin typeface="포천 막걸리체" panose="02030503000000000000" pitchFamily="18" charset="-127"/>
              <a:ea typeface="포천 막걸리체" panose="02030503000000000000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73708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내용 개체 틀 2">
            <a:extLst>
              <a:ext uri="{FF2B5EF4-FFF2-40B4-BE49-F238E27FC236}">
                <a16:creationId xmlns:a16="http://schemas.microsoft.com/office/drawing/2014/main" id="{2D8D2021-287E-4028-B263-53C5F1B940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6419" y="2430537"/>
            <a:ext cx="6006904" cy="3604504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ko-KR" alt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빈공간이 넓으니</a:t>
            </a:r>
            <a:endParaRPr lang="en-US" altLang="ko-KR" sz="4000" dirty="0">
              <a:solidFill>
                <a:schemeClr val="tx1">
                  <a:lumMod val="65000"/>
                  <a:lumOff val="35000"/>
                </a:schemeClr>
              </a:solidFill>
              <a:latin typeface="경기천년바탕 Bold" panose="02020803020101020101" pitchFamily="18" charset="-127"/>
              <a:ea typeface="경기천년바탕 Bold" panose="02020803020101020101" pitchFamily="18" charset="-127"/>
            </a:endParaRPr>
          </a:p>
          <a:p>
            <a:pPr marL="514350" indent="-514350">
              <a:buAutoNum type="arabicPeriod"/>
            </a:pPr>
            <a:endParaRPr lang="en-US" altLang="ko-KR" sz="4000" dirty="0">
              <a:solidFill>
                <a:schemeClr val="tx1">
                  <a:lumMod val="65000"/>
                  <a:lumOff val="35000"/>
                </a:schemeClr>
              </a:solidFill>
              <a:latin typeface="경기천년바탕 Bold" panose="02020803020101020101" pitchFamily="18" charset="-127"/>
              <a:ea typeface="경기천년바탕 Bold" panose="02020803020101020101" pitchFamily="18" charset="-127"/>
            </a:endParaRPr>
          </a:p>
          <a:p>
            <a:pPr marL="514350" indent="-514350">
              <a:buAutoNum type="arabicPeriod"/>
            </a:pPr>
            <a:r>
              <a:rPr lang="ko-KR" alt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마음껏 활용해서</a:t>
            </a:r>
            <a:endParaRPr lang="en-US" altLang="ko-KR" sz="4000" dirty="0">
              <a:solidFill>
                <a:schemeClr val="tx1">
                  <a:lumMod val="65000"/>
                  <a:lumOff val="35000"/>
                </a:schemeClr>
              </a:solidFill>
              <a:latin typeface="경기천년바탕 Bold" panose="02020803020101020101" pitchFamily="18" charset="-127"/>
              <a:ea typeface="경기천년바탕 Bold" panose="02020803020101020101" pitchFamily="18" charset="-127"/>
            </a:endParaRPr>
          </a:p>
          <a:p>
            <a:pPr marL="514350" indent="-514350">
              <a:buAutoNum type="arabicPeriod"/>
            </a:pPr>
            <a:endParaRPr lang="en-US" altLang="ko-KR" sz="4000" dirty="0">
              <a:solidFill>
                <a:schemeClr val="tx1">
                  <a:lumMod val="65000"/>
                  <a:lumOff val="35000"/>
                </a:schemeClr>
              </a:solidFill>
              <a:latin typeface="경기천년바탕 Bold" panose="02020803020101020101" pitchFamily="18" charset="-127"/>
              <a:ea typeface="경기천년바탕 Bold" panose="02020803020101020101" pitchFamily="18" charset="-127"/>
            </a:endParaRPr>
          </a:p>
          <a:p>
            <a:pPr marL="514350" indent="-514350">
              <a:buAutoNum type="arabicPeriod"/>
            </a:pPr>
            <a:r>
              <a:rPr lang="ko-KR" alt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차례를 입력하세요</a:t>
            </a:r>
            <a:r>
              <a:rPr lang="en-US" altLang="ko-KR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.</a:t>
            </a: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858007D0-5C3C-4B72-B3AE-AD160A17BB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744" y="116524"/>
            <a:ext cx="10516511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112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A94AF8EC-19E1-4417-AA7F-4B2801666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5400" dirty="0">
                <a:latin typeface="포천 막걸리체" panose="02030503000000000000" pitchFamily="18" charset="-127"/>
                <a:ea typeface="포천 막걸리체" panose="02030503000000000000" pitchFamily="18" charset="-127"/>
              </a:rPr>
              <a:t>제목을 적어주세요</a:t>
            </a:r>
          </a:p>
        </p:txBody>
      </p:sp>
      <p:sp>
        <p:nvSpPr>
          <p:cNvPr id="8" name="텍스트 개체 틀 7">
            <a:extLst>
              <a:ext uri="{FF2B5EF4-FFF2-40B4-BE49-F238E27FC236}">
                <a16:creationId xmlns:a16="http://schemas.microsoft.com/office/drawing/2014/main" id="{EFE58739-2331-4475-A108-27340DFEF9C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81313" y="2023834"/>
            <a:ext cx="9511063" cy="4348162"/>
          </a:xfrm>
        </p:spPr>
        <p:txBody>
          <a:bodyPr/>
          <a:lstStyle/>
          <a:p>
            <a:pPr marL="0" indent="0" algn="ctr">
              <a:buNone/>
            </a:pPr>
            <a:endParaRPr lang="en-US" altLang="ko-KR" dirty="0">
              <a:solidFill>
                <a:schemeClr val="tx1">
                  <a:lumMod val="65000"/>
                  <a:lumOff val="35000"/>
                </a:schemeClr>
              </a:solidFill>
              <a:latin typeface="경기천년바탕 Bold" panose="02020803020101020101" pitchFamily="18" charset="-127"/>
              <a:ea typeface="경기천년바탕 Bold" panose="02020803020101020101" pitchFamily="18" charset="-127"/>
            </a:endParaRPr>
          </a:p>
          <a:p>
            <a:pPr marL="0" indent="0" algn="ctr">
              <a:buNone/>
            </a:pPr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위의 색동띠도 마음대로</a:t>
            </a:r>
            <a:endParaRPr lang="en-US" altLang="ko-KR" dirty="0">
              <a:solidFill>
                <a:schemeClr val="tx1">
                  <a:lumMod val="65000"/>
                  <a:lumOff val="35000"/>
                </a:schemeClr>
              </a:solidFill>
              <a:latin typeface="경기천년바탕 Bold" panose="02020803020101020101" pitchFamily="18" charset="-127"/>
              <a:ea typeface="경기천년바탕 Bold" panose="02020803020101020101" pitchFamily="18" charset="-127"/>
            </a:endParaRPr>
          </a:p>
          <a:p>
            <a:pPr marL="0" indent="0" algn="ctr">
              <a:buNone/>
            </a:pPr>
            <a:r>
              <a: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정렬을 바꾸어 가며 활용해 보세요</a:t>
            </a:r>
            <a:endParaRPr lang="en-US" altLang="ko-KR" dirty="0">
              <a:solidFill>
                <a:schemeClr val="tx1">
                  <a:lumMod val="65000"/>
                  <a:lumOff val="35000"/>
                </a:schemeClr>
              </a:solidFill>
              <a:latin typeface="경기천년바탕 Bold" panose="02020803020101020101" pitchFamily="18" charset="-127"/>
              <a:ea typeface="경기천년바탕 Bold" panose="02020803020101020101" pitchFamily="18" charset="-127"/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2747E5C5-330B-49D6-B06D-16AEB77DFD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33" y="1310405"/>
            <a:ext cx="7605486" cy="349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498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579DC5CC-0E7D-4F9C-B83B-7B7712C67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o-KR" altLang="en-US" sz="5400" dirty="0">
                <a:latin typeface="포천 막걸리체" panose="02030503000000000000" pitchFamily="18" charset="-127"/>
                <a:ea typeface="포천 막걸리체" panose="02030503000000000000" pitchFamily="18" charset="-127"/>
              </a:rPr>
              <a:t>제목을 적어주세요</a:t>
            </a:r>
            <a:endParaRPr lang="ko-KR" altLang="en-US" sz="5400" dirty="0"/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C43903A1-C039-4968-86EB-912DE23567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319" y="1310405"/>
            <a:ext cx="7605486" cy="349602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3FD7356B-D153-4FB2-A698-A1B3FA04F4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885" y="1988456"/>
            <a:ext cx="4161972" cy="416197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A59CA2C-CBD2-40BD-94BF-DCD9BA52E60B}"/>
              </a:ext>
            </a:extLst>
          </p:cNvPr>
          <p:cNvSpPr txBox="1"/>
          <p:nvPr/>
        </p:nvSpPr>
        <p:spPr>
          <a:xfrm>
            <a:off x="1785257" y="2418481"/>
            <a:ext cx="364308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ko-KR" sz="3600" dirty="0">
              <a:solidFill>
                <a:schemeClr val="tx1">
                  <a:lumMod val="65000"/>
                  <a:lumOff val="35000"/>
                </a:schemeClr>
              </a:solidFill>
              <a:latin typeface="경기천년바탕 Bold" panose="02020803020101020101" pitchFamily="18" charset="-127"/>
              <a:ea typeface="경기천년바탕 Bold" panose="02020803020101020101" pitchFamily="18" charset="-127"/>
            </a:endParaRPr>
          </a:p>
          <a:p>
            <a:pPr algn="ctr"/>
            <a:r>
              <a:rPr lang="ko-KR" alt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중요한 내용을</a:t>
            </a:r>
            <a:endParaRPr lang="en-US" altLang="ko-KR" sz="3600" dirty="0">
              <a:solidFill>
                <a:schemeClr val="tx1">
                  <a:lumMod val="65000"/>
                  <a:lumOff val="35000"/>
                </a:schemeClr>
              </a:solidFill>
              <a:latin typeface="경기천년바탕 Bold" panose="02020803020101020101" pitchFamily="18" charset="-127"/>
              <a:ea typeface="경기천년바탕 Bold" panose="02020803020101020101" pitchFamily="18" charset="-127"/>
            </a:endParaRPr>
          </a:p>
          <a:p>
            <a:pPr algn="ctr"/>
            <a:r>
              <a:rPr lang="ko-KR" alt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창문 틀에 넣어</a:t>
            </a:r>
            <a:endParaRPr lang="en-US" altLang="ko-KR" sz="3600" dirty="0">
              <a:solidFill>
                <a:schemeClr val="tx1">
                  <a:lumMod val="65000"/>
                  <a:lumOff val="35000"/>
                </a:schemeClr>
              </a:solidFill>
              <a:latin typeface="경기천년바탕 Bold" panose="02020803020101020101" pitchFamily="18" charset="-127"/>
              <a:ea typeface="경기천년바탕 Bold" panose="02020803020101020101" pitchFamily="18" charset="-127"/>
            </a:endParaRPr>
          </a:p>
          <a:p>
            <a:pPr algn="ctr"/>
            <a:r>
              <a:rPr lang="ko-KR" alt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정리하세요</a:t>
            </a:r>
            <a:r>
              <a:rPr lang="en-US" altLang="ko-KR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.</a:t>
            </a:r>
          </a:p>
          <a:p>
            <a:pPr algn="ctr"/>
            <a:endParaRPr lang="en-US" altLang="ko-KR" sz="3600" dirty="0">
              <a:solidFill>
                <a:schemeClr val="tx1">
                  <a:lumMod val="65000"/>
                  <a:lumOff val="35000"/>
                </a:schemeClr>
              </a:solidFill>
              <a:latin typeface="경기천년바탕 Bold" panose="02020803020101020101" pitchFamily="18" charset="-127"/>
              <a:ea typeface="경기천년바탕 Bold" panose="02020803020101020101" pitchFamily="18" charset="-127"/>
            </a:endParaRPr>
          </a:p>
          <a:p>
            <a:pPr algn="ctr"/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경기천년바탕 Bold" panose="02020803020101020101" pitchFamily="18" charset="-127"/>
              <a:ea typeface="경기천년바탕 Bold" panose="02020803020101020101" pitchFamily="18" charset="-127"/>
            </a:endParaRPr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32879CDC-461A-49FE-8D1C-D509176E18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257" y="1988456"/>
            <a:ext cx="4161972" cy="416197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736F097-2F73-4D71-BB08-B849E4B80D2A}"/>
              </a:ext>
            </a:extLst>
          </p:cNvPr>
          <p:cNvSpPr txBox="1"/>
          <p:nvPr/>
        </p:nvSpPr>
        <p:spPr>
          <a:xfrm>
            <a:off x="6480629" y="2418481"/>
            <a:ext cx="364308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ko-KR" sz="3600" dirty="0">
              <a:solidFill>
                <a:schemeClr val="tx1">
                  <a:lumMod val="65000"/>
                  <a:lumOff val="35000"/>
                </a:schemeClr>
              </a:solidFill>
              <a:latin typeface="경기천년바탕 Bold" panose="02020803020101020101" pitchFamily="18" charset="-127"/>
              <a:ea typeface="경기천년바탕 Bold" panose="02020803020101020101" pitchFamily="18" charset="-127"/>
            </a:endParaRPr>
          </a:p>
          <a:p>
            <a:pPr algn="ctr"/>
            <a:r>
              <a:rPr lang="ko-KR" alt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중요한 내용을</a:t>
            </a:r>
            <a:endParaRPr lang="en-US" altLang="ko-KR" sz="3600" dirty="0">
              <a:solidFill>
                <a:schemeClr val="tx1">
                  <a:lumMod val="65000"/>
                  <a:lumOff val="35000"/>
                </a:schemeClr>
              </a:solidFill>
              <a:latin typeface="경기천년바탕 Bold" panose="02020803020101020101" pitchFamily="18" charset="-127"/>
              <a:ea typeface="경기천년바탕 Bold" panose="02020803020101020101" pitchFamily="18" charset="-127"/>
            </a:endParaRPr>
          </a:p>
          <a:p>
            <a:pPr algn="ctr"/>
            <a:r>
              <a:rPr lang="ko-KR" alt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창문 틀에 넣어</a:t>
            </a:r>
            <a:endParaRPr lang="en-US" altLang="ko-KR" sz="3600" dirty="0">
              <a:solidFill>
                <a:schemeClr val="tx1">
                  <a:lumMod val="65000"/>
                  <a:lumOff val="35000"/>
                </a:schemeClr>
              </a:solidFill>
              <a:latin typeface="경기천년바탕 Bold" panose="02020803020101020101" pitchFamily="18" charset="-127"/>
              <a:ea typeface="경기천년바탕 Bold" panose="02020803020101020101" pitchFamily="18" charset="-127"/>
            </a:endParaRPr>
          </a:p>
          <a:p>
            <a:pPr algn="ctr"/>
            <a:r>
              <a:rPr lang="ko-KR" alt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정리하세요</a:t>
            </a:r>
            <a:r>
              <a:rPr lang="en-US" altLang="ko-KR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.</a:t>
            </a:r>
          </a:p>
          <a:p>
            <a:pPr algn="ctr"/>
            <a:endParaRPr lang="en-US" altLang="ko-KR" sz="3600" dirty="0">
              <a:solidFill>
                <a:schemeClr val="tx1">
                  <a:lumMod val="65000"/>
                  <a:lumOff val="35000"/>
                </a:schemeClr>
              </a:solidFill>
              <a:latin typeface="경기천년바탕 Bold" panose="02020803020101020101" pitchFamily="18" charset="-127"/>
              <a:ea typeface="경기천년바탕 Bold" panose="02020803020101020101" pitchFamily="18" charset="-127"/>
            </a:endParaRPr>
          </a:p>
          <a:p>
            <a:pPr algn="ctr"/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경기천년바탕 Bold" panose="02020803020101020101" pitchFamily="18" charset="-127"/>
              <a:ea typeface="경기천년바탕 Bold" panose="020208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48133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부제목 2">
            <a:extLst>
              <a:ext uri="{FF2B5EF4-FFF2-40B4-BE49-F238E27FC236}">
                <a16:creationId xmlns:a16="http://schemas.microsoft.com/office/drawing/2014/main" id="{54439645-D797-4503-95DC-FEB41C161C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573901"/>
            <a:ext cx="9144000" cy="1701483"/>
          </a:xfrm>
        </p:spPr>
        <p:txBody>
          <a:bodyPr>
            <a:normAutofit/>
          </a:bodyPr>
          <a:lstStyle/>
          <a:p>
            <a:r>
              <a:rPr lang="ko-KR" altLang="en-US" sz="3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참쌤스쿨</a:t>
            </a:r>
            <a:r>
              <a:rPr lang="ko-KR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 </a:t>
            </a:r>
            <a:r>
              <a:rPr lang="en-US" altLang="ko-KR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3</a:t>
            </a:r>
            <a:r>
              <a:rPr lang="ko-KR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기 </a:t>
            </a:r>
            <a:r>
              <a:rPr lang="ko-KR" altLang="en-US" sz="3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서휘경</a:t>
            </a:r>
            <a:r>
              <a:rPr lang="ko-KR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경기천년바탕 Bold" panose="02020803020101020101" pitchFamily="18" charset="-127"/>
                <a:ea typeface="경기천년바탕 Bold" panose="02020803020101020101" pitchFamily="18" charset="-127"/>
              </a:rPr>
              <a:t> 제작</a:t>
            </a:r>
          </a:p>
        </p:txBody>
      </p:sp>
      <p:sp>
        <p:nvSpPr>
          <p:cNvPr id="9" name="제목 1">
            <a:extLst>
              <a:ext uri="{FF2B5EF4-FFF2-40B4-BE49-F238E27FC236}">
                <a16:creationId xmlns:a16="http://schemas.microsoft.com/office/drawing/2014/main" id="{1B155B88-0356-4C45-B56D-F0F16B41EC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94227"/>
            <a:ext cx="9144000" cy="2387600"/>
          </a:xfrm>
        </p:spPr>
        <p:txBody>
          <a:bodyPr>
            <a:normAutofit/>
          </a:bodyPr>
          <a:lstStyle/>
          <a:p>
            <a:r>
              <a:rPr lang="ko-KR" altLang="en-US" sz="9600" dirty="0">
                <a:solidFill>
                  <a:srgbClr val="E97469"/>
                </a:solidFill>
                <a:latin typeface="포천 막걸리체" panose="02030503000000000000" pitchFamily="18" charset="-127"/>
                <a:ea typeface="포천 막걸리체" panose="02030503000000000000" pitchFamily="18" charset="-127"/>
              </a:rPr>
              <a:t>감사합니다</a:t>
            </a:r>
            <a:r>
              <a:rPr lang="en-US" altLang="ko-KR" sz="9600" dirty="0">
                <a:solidFill>
                  <a:srgbClr val="E97469"/>
                </a:solidFill>
                <a:latin typeface="포천 막걸리체" panose="02030503000000000000" pitchFamily="18" charset="-127"/>
                <a:ea typeface="포천 막걸리체" panose="02030503000000000000" pitchFamily="18" charset="-127"/>
              </a:rPr>
              <a:t>.</a:t>
            </a:r>
            <a:endParaRPr lang="ko-KR" altLang="en-US" sz="9600" dirty="0">
              <a:solidFill>
                <a:srgbClr val="E8D9BC"/>
              </a:solidFill>
              <a:latin typeface="포천 막걸리체" panose="02030503000000000000" pitchFamily="18" charset="-127"/>
              <a:ea typeface="포천 막걸리체" panose="02030503000000000000" pitchFamily="18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DDD6F621-9CCE-4429-905C-CF5B27F94D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4837" y="4333995"/>
            <a:ext cx="3100388" cy="206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9922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61</Words>
  <Application>Microsoft Office PowerPoint</Application>
  <PresentationFormat>와이드스크린</PresentationFormat>
  <Paragraphs>25</Paragraphs>
  <Slides>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11" baseType="lpstr">
      <vt:lpstr>210 하얀분필 R</vt:lpstr>
      <vt:lpstr>경기천년바탕 Bold</vt:lpstr>
      <vt:lpstr>포천 막걸리체</vt:lpstr>
      <vt:lpstr>Arial</vt:lpstr>
      <vt:lpstr>맑은 고딕</vt:lpstr>
      <vt:lpstr>Office 테마</vt:lpstr>
      <vt:lpstr>아름다운 우리 전통PPT</vt:lpstr>
      <vt:lpstr>PowerPoint 프레젠테이션</vt:lpstr>
      <vt:lpstr>제목을 적어주세요</vt:lpstr>
      <vt:lpstr>제목을 적어주세요</vt:lpstr>
      <vt:lpstr>감사합니다.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SHK</dc:creator>
  <cp:lastModifiedBy>SHK</cp:lastModifiedBy>
  <cp:revision>18</cp:revision>
  <dcterms:created xsi:type="dcterms:W3CDTF">2018-10-31T02:58:19Z</dcterms:created>
  <dcterms:modified xsi:type="dcterms:W3CDTF">2018-11-04T14:21:26Z</dcterms:modified>
</cp:coreProperties>
</file>