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6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2482C6-C689-405D-AE25-739E4B3EC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F75D29E-F245-4F9D-B7C1-6776C584C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ED6813-D8CA-45D4-98A4-42232DE6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A5AD14-72F0-4A03-97A7-FC683291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05D330-683C-4252-9852-5A83AFD5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10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907B83-11DD-4EDE-8469-F4C77C6C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4541C4-74F5-414E-B84F-B8E2D4FE8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76BEB3-76A8-4917-B71A-B84A5DDD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09E73B-9861-4882-8D1D-656EF97D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D0901B-5F87-4C75-886C-D4CAF217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37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419BDE-EB63-4D0F-9122-FDE6843B1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4B2FC7-E37F-4669-BCC7-520EC341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3370C0-83FE-4E23-929F-1D7241D7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B8349A-6ECD-4C72-81E5-F337C361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36BABA-7950-422B-B6F4-C7BCEA73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7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1A6A36-9283-4C61-8935-95A79157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1B31E4-3671-4BF2-8A5B-B7C36D02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45AD52-BCFE-47F4-AF6A-B0D6776B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99A26E-DD97-497E-9807-6319B12D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5E9672-821A-49C3-B8C0-4A8D0B0B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92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A5A34D-7AE3-4AC4-84C6-71FF8044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79FDA6-E994-41A2-9AB0-4EADF2649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53E2F6-1BD4-481F-9990-1DD553D6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BA7EAB-D707-4715-A255-261D0AC4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EBE1B5-4402-4D33-9B78-CE0D74F4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34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41E970-0E33-489A-A1E0-B9FE6679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473CF7-9B25-46CC-AF15-AB62A185E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DD4948-4EBE-4C4E-A1B7-3E88C179E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A51CC0-8409-454B-8F14-ECF325C0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F8886A-6BA5-4A4A-B764-D60FC3ED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356A20-9C29-4B5B-AAFC-8DF4984F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67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E9C8D-F336-4CAE-BEAA-7BCA8439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6DB1BC-0FE6-4DF9-947E-D9FBC957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43D14B-F7B6-4B7E-A791-E8BE3655B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D831315-90A9-401C-9D30-D11666777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28092F9-BEB0-483B-A505-BF599CFE6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ADB615-1F1B-4AE5-B5C6-9DCBDCFB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294FD68-6DEA-4AFE-91F4-6DF4E177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BEA34D8-E0A1-4983-877D-115F52BE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45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38A1E-6AAD-4AAB-AAFF-A8161F3D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0E671AA-4CEC-47D2-B2A1-6A071A43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2BB4C9-E781-4ED2-A558-A5ECD57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20E4AFA-2048-4559-8210-0245EA80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44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1088A4D-A467-49CF-8039-C127A396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57DF52D-7904-48D6-A0D5-FB98E732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2869E3-900B-4A39-BB6E-B23B706C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59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7A20FE-C1E3-4177-8DA9-18F02F79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3CF9E-687F-4D9E-892D-67DFEFEBA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BB904E-B02F-4C8A-BFB7-0353968D9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CC7CBF-225E-4C6F-A9FB-6815FA6B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AEEF61-0A23-4BFB-B77D-C0866F40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DB5DE1-106C-44E7-ACB7-F54290D9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26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7CF2B-17BA-4FBF-9F57-6C3FF88C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7F7309-50F5-40DB-B354-4747B0BDD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431DD54-F69B-4746-95B9-ACF791D9E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58907C-83EA-49D7-9EA5-3BFD09E2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EDCB56-AA42-4467-941C-1DEBCA13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0526E3-C745-47A4-B8F5-DED23423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89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302222C-6870-4DB7-B1CA-05FEB8BF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E9B288-ECFB-4281-AB15-B556471C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B42EE4-24B6-4731-AF69-42E175CAB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A4B4-A397-4932-91C0-2823EF2A802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02DECB-B3F2-4A73-A7AD-BE2B374C6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BE152-B058-4F9E-9781-3027D0B59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61A6-35A8-4A05-A2A9-0BDAD59A14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8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52B0003-6C14-48A7-810D-370DA3DA7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004"/>
            <a:ext cx="12192001" cy="6857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31873-212A-46CC-B840-C92522284DDE}"/>
              </a:ext>
            </a:extLst>
          </p:cNvPr>
          <p:cNvSpPr txBox="1"/>
          <p:nvPr/>
        </p:nvSpPr>
        <p:spPr>
          <a:xfrm>
            <a:off x="2989220" y="1739493"/>
            <a:ext cx="621356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의식의 흐름대로 만든 </a:t>
            </a:r>
            <a:endParaRPr lang="en-US" altLang="ko-KR" sz="54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r>
              <a:rPr lang="en-US" altLang="ko-KR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PPT</a:t>
            </a:r>
            <a:r>
              <a:rPr lang="ko-KR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템플릿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1F79D-147E-458C-9647-DEC96F9FF3B7}"/>
              </a:ext>
            </a:extLst>
          </p:cNvPr>
          <p:cNvSpPr txBox="1"/>
          <p:nvPr/>
        </p:nvSpPr>
        <p:spPr>
          <a:xfrm>
            <a:off x="3381954" y="4589790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새로운 것은 항상 떨리는 법이지 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- 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95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C34A11-9A79-4FD1-ACC5-D83B8D91A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22718"/>
          <a:stretch/>
        </p:blipFill>
        <p:spPr>
          <a:xfrm>
            <a:off x="2667000" y="685800"/>
            <a:ext cx="6756400" cy="56007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136EA12-B8EA-4113-9666-2CB037FD4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t="18889" r="27197" b="16667"/>
          <a:stretch/>
        </p:blipFill>
        <p:spPr>
          <a:xfrm>
            <a:off x="3187700" y="1295400"/>
            <a:ext cx="5689600" cy="441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D61FE-4FFD-4CE5-9010-E794C1B318CA}"/>
              </a:ext>
            </a:extLst>
          </p:cNvPr>
          <p:cNvSpPr txBox="1"/>
          <p:nvPr/>
        </p:nvSpPr>
        <p:spPr>
          <a:xfrm>
            <a:off x="3882093" y="2305616"/>
            <a:ext cx="44278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의식의 흐름 템플릿</a:t>
            </a:r>
            <a:endParaRPr lang="en-US" altLang="ko-KR" sz="44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/>
            <a:r>
              <a:rPr lang="ko-KR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활용법</a:t>
            </a:r>
          </a:p>
        </p:txBody>
      </p:sp>
    </p:spTree>
    <p:extLst>
      <p:ext uri="{BB962C8B-B14F-4D97-AF65-F5344CB8AC3E}">
        <p14:creationId xmlns:p14="http://schemas.microsoft.com/office/powerpoint/2010/main" val="38662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55ED784-5C4E-46CD-8BF4-8284939EA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/>
          <a:stretch/>
        </p:blipFill>
        <p:spPr>
          <a:xfrm>
            <a:off x="-1" y="1543198"/>
            <a:ext cx="12193433" cy="5314801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56309A31-A69F-43DD-A0C2-63AEB4EF8ABB}"/>
              </a:ext>
            </a:extLst>
          </p:cNvPr>
          <p:cNvGrpSpPr/>
          <p:nvPr/>
        </p:nvGrpSpPr>
        <p:grpSpPr>
          <a:xfrm>
            <a:off x="152400" y="177800"/>
            <a:ext cx="8509000" cy="1365398"/>
            <a:chOff x="152400" y="177800"/>
            <a:chExt cx="8509000" cy="136539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7A8BF89-1D84-4E08-8920-71F52E2F6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2265" r="28967" b="80338"/>
            <a:stretch/>
          </p:blipFill>
          <p:spPr>
            <a:xfrm>
              <a:off x="152400" y="177800"/>
              <a:ext cx="8509000" cy="1365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608793-0752-46B8-A8D9-A06819AD6DC6}"/>
                </a:ext>
              </a:extLst>
            </p:cNvPr>
            <p:cNvSpPr txBox="1"/>
            <p:nvPr/>
          </p:nvSpPr>
          <p:spPr>
            <a:xfrm>
              <a:off x="494787" y="475783"/>
              <a:ext cx="5601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첫번째</a:t>
              </a:r>
              <a:r>
                <a:rPr lang="en-US" altLang="ko-KR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, </a:t>
              </a:r>
              <a:r>
                <a:rPr lang="ko-KR" altLang="en-US" sz="4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베스킨라빈스체</a:t>
              </a:r>
              <a:endParaRPr lang="ko-KR" alt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9AAC06-7EC5-4321-AA55-3D1FF5EF4CB5}"/>
              </a:ext>
            </a:extLst>
          </p:cNvPr>
          <p:cNvSpPr txBox="1"/>
          <p:nvPr/>
        </p:nvSpPr>
        <p:spPr>
          <a:xfrm>
            <a:off x="679450" y="2105104"/>
            <a:ext cx="10833099" cy="359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이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PPT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템플릿은 배경이 화려해서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글씨는 최대한 간결하게 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그리고 깔끔하게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미니멀리즘을 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PPT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에서 실천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지금 사용한 폰트는 </a:t>
            </a:r>
            <a:r>
              <a:rPr lang="ko-KR" alt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베스킨라빈스체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2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625DCBE-37A5-4D96-B4B2-F848C2405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22718"/>
          <a:stretch/>
        </p:blipFill>
        <p:spPr>
          <a:xfrm>
            <a:off x="0" y="1358899"/>
            <a:ext cx="8902700" cy="54991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FCDD7D2-7DA8-4AD4-8DEA-D0542EEDD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22718"/>
          <a:stretch/>
        </p:blipFill>
        <p:spPr>
          <a:xfrm>
            <a:off x="8661400" y="1543198"/>
            <a:ext cx="3505200" cy="2582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13C02E-C615-4C0A-9C2E-57921234AADB}"/>
              </a:ext>
            </a:extLst>
          </p:cNvPr>
          <p:cNvSpPr txBox="1"/>
          <p:nvPr/>
        </p:nvSpPr>
        <p:spPr>
          <a:xfrm>
            <a:off x="1908175" y="2834258"/>
            <a:ext cx="5086350" cy="215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내용에 맞도록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상자들을 내 맘대로 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옮기고 자르고 붙이고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D7359D7-6523-48E7-816B-34270E8153FB}"/>
              </a:ext>
            </a:extLst>
          </p:cNvPr>
          <p:cNvGrpSpPr/>
          <p:nvPr/>
        </p:nvGrpSpPr>
        <p:grpSpPr>
          <a:xfrm>
            <a:off x="152400" y="177800"/>
            <a:ext cx="8509000" cy="1365398"/>
            <a:chOff x="152400" y="177800"/>
            <a:chExt cx="8509000" cy="136539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AD697C4-135D-4333-ABDA-63051092F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2265" r="28967" b="80338"/>
            <a:stretch/>
          </p:blipFill>
          <p:spPr>
            <a:xfrm>
              <a:off x="152400" y="177800"/>
              <a:ext cx="8509000" cy="136539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E9FCD9-543F-4A7C-9AAC-BC565172C8CA}"/>
                </a:ext>
              </a:extLst>
            </p:cNvPr>
            <p:cNvSpPr txBox="1"/>
            <p:nvPr/>
          </p:nvSpPr>
          <p:spPr>
            <a:xfrm>
              <a:off x="494787" y="475783"/>
              <a:ext cx="63722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두번째</a:t>
              </a:r>
              <a:r>
                <a:rPr lang="en-US" altLang="ko-KR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, </a:t>
              </a:r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내 맘대로가 가능한</a:t>
              </a:r>
              <a:endParaRPr lang="ko-KR" alt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endParaRP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02BA9C63-E0A9-4BF9-8984-0C8969222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22718"/>
          <a:stretch/>
        </p:blipFill>
        <p:spPr>
          <a:xfrm>
            <a:off x="8621443" y="4089400"/>
            <a:ext cx="3505200" cy="25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9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876B49-5CA1-47B0-A415-51C36E5E4AB0}"/>
              </a:ext>
            </a:extLst>
          </p:cNvPr>
          <p:cNvGrpSpPr/>
          <p:nvPr/>
        </p:nvGrpSpPr>
        <p:grpSpPr>
          <a:xfrm>
            <a:off x="428377" y="1841176"/>
            <a:ext cx="11432579" cy="4642227"/>
            <a:chOff x="754077" y="1892395"/>
            <a:chExt cx="10955323" cy="444843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235E273-4037-43DD-9EDA-C640EDEC7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" t="15831" r="54780" b="59449"/>
            <a:stretch/>
          </p:blipFill>
          <p:spPr>
            <a:xfrm>
              <a:off x="7617183" y="1959615"/>
              <a:ext cx="4092217" cy="1472916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33507E0-3741-4F8E-B228-BC8C4554B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" t="15831" r="54780" b="59449"/>
            <a:stretch/>
          </p:blipFill>
          <p:spPr>
            <a:xfrm>
              <a:off x="7617183" y="3413765"/>
              <a:ext cx="4092217" cy="1472916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852066E-A656-4BDE-BC03-EBDC86B44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" t="15831" r="54780" b="59449"/>
            <a:stretch/>
          </p:blipFill>
          <p:spPr>
            <a:xfrm>
              <a:off x="7617183" y="4867915"/>
              <a:ext cx="4092217" cy="1472916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1780869-8996-4C9A-845F-D7DBFEF1A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82" t="25595" r="50000" b="55590"/>
            <a:stretch/>
          </p:blipFill>
          <p:spPr>
            <a:xfrm rot="20905591">
              <a:off x="4475092" y="2314362"/>
              <a:ext cx="1392308" cy="167077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3A680949-BBF1-42B7-8CBC-902CD8A74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" t="15831" r="54780" b="59449"/>
            <a:stretch/>
          </p:blipFill>
          <p:spPr>
            <a:xfrm>
              <a:off x="754077" y="1892395"/>
              <a:ext cx="4092217" cy="147291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657D983-D6DC-42B3-B53C-C32D04D14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" t="15831" r="54780" b="59449"/>
            <a:stretch/>
          </p:blipFill>
          <p:spPr>
            <a:xfrm>
              <a:off x="754077" y="3346545"/>
              <a:ext cx="4092217" cy="1472916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24201F0-13A0-4459-B12F-AD9ADCA66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" t="15831" r="54780" b="59449"/>
            <a:stretch/>
          </p:blipFill>
          <p:spPr>
            <a:xfrm>
              <a:off x="754077" y="4800695"/>
              <a:ext cx="4092217" cy="1472916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39929242-DA32-4764-922F-33101F16D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" t="2591" r="85829" b="79630"/>
            <a:stretch/>
          </p:blipFill>
          <p:spPr>
            <a:xfrm>
              <a:off x="5270100" y="3149747"/>
              <a:ext cx="1923276" cy="1901038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09387BD0-4DA6-4B7E-A4FB-B2F671678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82" t="25595" r="50000" b="55590"/>
            <a:stretch/>
          </p:blipFill>
          <p:spPr>
            <a:xfrm rot="9900000">
              <a:off x="6436919" y="4330592"/>
              <a:ext cx="1484082" cy="1780899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0CD506E-ED1D-4F68-81E7-D1DC51234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82" t="25595" r="50000" b="55590"/>
            <a:stretch/>
          </p:blipFill>
          <p:spPr>
            <a:xfrm rot="4709698">
              <a:off x="6760259" y="2423641"/>
              <a:ext cx="1392308" cy="1670770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DE79B5FF-F23B-4C2B-9DA4-6503AD2C9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82" t="25595" r="50000" b="55590"/>
            <a:stretch/>
          </p:blipFill>
          <p:spPr>
            <a:xfrm rot="5039722">
              <a:off x="4480503" y="4323141"/>
              <a:ext cx="1514180" cy="1817016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BE5C9BA-725B-4BCB-A119-561B8138A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82" t="25595" r="50000" b="55590"/>
            <a:stretch/>
          </p:blipFill>
          <p:spPr>
            <a:xfrm rot="7637716">
              <a:off x="4164906" y="3260370"/>
              <a:ext cx="1514180" cy="1817016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C63F1B35-D821-4C4C-92B9-033D6FAFA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82" t="25595" r="50000" b="55590"/>
            <a:stretch/>
          </p:blipFill>
          <p:spPr>
            <a:xfrm rot="7637716">
              <a:off x="6860092" y="3391062"/>
              <a:ext cx="1514180" cy="1817016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EB9DF59-7D86-47BA-BC6E-CEA67DE074FD}"/>
              </a:ext>
            </a:extLst>
          </p:cNvPr>
          <p:cNvGrpSpPr/>
          <p:nvPr/>
        </p:nvGrpSpPr>
        <p:grpSpPr>
          <a:xfrm>
            <a:off x="152400" y="177800"/>
            <a:ext cx="8509000" cy="1365398"/>
            <a:chOff x="152400" y="177800"/>
            <a:chExt cx="8509000" cy="1365398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BF3C417A-A527-46DB-8C9D-BB19002CB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2265" r="28967" b="80338"/>
            <a:stretch/>
          </p:blipFill>
          <p:spPr>
            <a:xfrm>
              <a:off x="152400" y="177800"/>
              <a:ext cx="8509000" cy="136539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3932A8-F2FC-4489-A7C5-399F0FC272B9}"/>
                </a:ext>
              </a:extLst>
            </p:cNvPr>
            <p:cNvSpPr txBox="1"/>
            <p:nvPr/>
          </p:nvSpPr>
          <p:spPr>
            <a:xfrm>
              <a:off x="494787" y="475783"/>
              <a:ext cx="62616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세번째</a:t>
              </a:r>
              <a:r>
                <a:rPr lang="en-US" altLang="ko-KR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, </a:t>
              </a:r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그룹화를 </a:t>
              </a:r>
              <a:r>
                <a:rPr lang="en-US" altLang="ko-KR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un</a:t>
              </a:r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그룹화</a:t>
              </a:r>
              <a:endParaRPr lang="ko-KR" alt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726B509-5E14-4516-AD0F-0ABB60DA824D}"/>
              </a:ext>
            </a:extLst>
          </p:cNvPr>
          <p:cNvSpPr txBox="1"/>
          <p:nvPr/>
        </p:nvSpPr>
        <p:spPr>
          <a:xfrm>
            <a:off x="5235627" y="3676052"/>
            <a:ext cx="1773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그룹해제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해보기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007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97DE7A7E-47A8-4DEB-B442-0371F4C3B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5987" r="55776" b="59910"/>
          <a:stretch/>
        </p:blipFill>
        <p:spPr>
          <a:xfrm>
            <a:off x="4106437" y="4133625"/>
            <a:ext cx="7912100" cy="262934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4CFA59D3-AE45-4419-94B2-E53681F86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5987" r="55776" b="59910"/>
          <a:stretch/>
        </p:blipFill>
        <p:spPr>
          <a:xfrm>
            <a:off x="4080211" y="1693825"/>
            <a:ext cx="7912100" cy="26293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BB7E7DA-B7F3-4952-865B-94A3052F75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24258" r="62087" b="4445"/>
          <a:stretch/>
        </p:blipFill>
        <p:spPr>
          <a:xfrm>
            <a:off x="199689" y="2120900"/>
            <a:ext cx="2971800" cy="3962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C3FF11A-A9F9-483A-AE67-D087741F02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9" t="37849" r="27954" b="38241"/>
          <a:stretch/>
        </p:blipFill>
        <p:spPr>
          <a:xfrm>
            <a:off x="2855060" y="2513385"/>
            <a:ext cx="1192638" cy="976129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D7E686E1-78C2-4EAC-8455-CBB2D3FC0B63}"/>
              </a:ext>
            </a:extLst>
          </p:cNvPr>
          <p:cNvGrpSpPr/>
          <p:nvPr/>
        </p:nvGrpSpPr>
        <p:grpSpPr>
          <a:xfrm>
            <a:off x="152400" y="177800"/>
            <a:ext cx="10109200" cy="1365398"/>
            <a:chOff x="152400" y="177800"/>
            <a:chExt cx="10109200" cy="1365398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D473D4A0-7A92-4482-BA6C-BDB5A18FE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2265" r="28967" b="80338"/>
            <a:stretch/>
          </p:blipFill>
          <p:spPr>
            <a:xfrm>
              <a:off x="152400" y="177800"/>
              <a:ext cx="10109200" cy="136539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F5C9EB-EE6A-4135-B42A-EA931B50F79B}"/>
                </a:ext>
              </a:extLst>
            </p:cNvPr>
            <p:cNvSpPr txBox="1"/>
            <p:nvPr/>
          </p:nvSpPr>
          <p:spPr>
            <a:xfrm>
              <a:off x="494787" y="475783"/>
              <a:ext cx="82782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네번째</a:t>
              </a:r>
              <a:r>
                <a:rPr lang="en-US" altLang="ko-KR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, </a:t>
              </a:r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본문 슬라이드 배경이 </a:t>
              </a:r>
              <a:r>
                <a:rPr lang="en-US" altLang="ko-KR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2</a:t>
              </a:r>
              <a:r>
                <a:rPr lang="ko-KR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스킨라빈스 B" panose="02020603020101020101" pitchFamily="18" charset="-127"/>
                  <a:ea typeface="배스킨라빈스 B" panose="02020603020101020101" pitchFamily="18" charset="-127"/>
                </a:rPr>
                <a:t>가지</a:t>
              </a:r>
              <a:endParaRPr lang="ko-KR" alt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71E8819-AA1C-45C0-AB02-28DC8F34289B}"/>
              </a:ext>
            </a:extLst>
          </p:cNvPr>
          <p:cNvSpPr txBox="1"/>
          <p:nvPr/>
        </p:nvSpPr>
        <p:spPr>
          <a:xfrm>
            <a:off x="494787" y="2828931"/>
            <a:ext cx="2360274" cy="256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현재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슬라이드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배경이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달라짐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96646B-8927-4937-A50D-31A36F85631F}"/>
              </a:ext>
            </a:extLst>
          </p:cNvPr>
          <p:cNvSpPr txBox="1"/>
          <p:nvPr/>
        </p:nvSpPr>
        <p:spPr>
          <a:xfrm>
            <a:off x="4466890" y="2348443"/>
            <a:ext cx="7138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마우스 오른쪽 클릭 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[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배경저장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]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후 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[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배경서식 변경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]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에서 저장한 그림으로 설정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19BBA6-F1EB-437D-99CD-4F5180ADB1C2}"/>
              </a:ext>
            </a:extLst>
          </p:cNvPr>
          <p:cNvSpPr txBox="1"/>
          <p:nvPr/>
        </p:nvSpPr>
        <p:spPr>
          <a:xfrm>
            <a:off x="4852769" y="5031129"/>
            <a:ext cx="6419436" cy="642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크게 다르지 않으므로 무시하고 사용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A9E6894D-8E04-4BAA-8576-E60FB61D2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9" t="37849" r="27954" b="38241"/>
          <a:stretch/>
        </p:blipFill>
        <p:spPr>
          <a:xfrm>
            <a:off x="2840284" y="4864147"/>
            <a:ext cx="1192638" cy="9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88</Words>
  <Application>Microsoft Office PowerPoint</Application>
  <PresentationFormat>와이드스크린</PresentationFormat>
  <Paragraphs>26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배스킨라빈스 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보연 윤</dc:creator>
  <cp:lastModifiedBy>보연 윤</cp:lastModifiedBy>
  <cp:revision>13</cp:revision>
  <dcterms:created xsi:type="dcterms:W3CDTF">2019-09-30T14:22:45Z</dcterms:created>
  <dcterms:modified xsi:type="dcterms:W3CDTF">2019-09-30T16:19:40Z</dcterms:modified>
</cp:coreProperties>
</file>