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65" r:id="rId4"/>
    <p:sldId id="260" r:id="rId5"/>
    <p:sldId id="280" r:id="rId6"/>
    <p:sldId id="295" r:id="rId7"/>
    <p:sldId id="281" r:id="rId8"/>
    <p:sldId id="282" r:id="rId9"/>
    <p:sldId id="294" r:id="rId10"/>
    <p:sldId id="283" r:id="rId11"/>
    <p:sldId id="284" r:id="rId12"/>
    <p:sldId id="285" r:id="rId13"/>
    <p:sldId id="286" r:id="rId14"/>
    <p:sldId id="287" r:id="rId15"/>
    <p:sldId id="275" r:id="rId16"/>
    <p:sldId id="290" r:id="rId17"/>
    <p:sldId id="291" r:id="rId18"/>
    <p:sldId id="292" r:id="rId19"/>
    <p:sldId id="293" r:id="rId20"/>
    <p:sldId id="296" r:id="rId21"/>
    <p:sldId id="267" r:id="rId22"/>
    <p:sldId id="268" r:id="rId2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211"/>
    <a:srgbClr val="FEE600"/>
    <a:srgbClr val="AAD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1" autoAdjust="0"/>
    <p:restoredTop sz="94660"/>
  </p:normalViewPr>
  <p:slideViewPr>
    <p:cSldViewPr>
      <p:cViewPr>
        <p:scale>
          <a:sx n="100" d="100"/>
          <a:sy n="100" d="100"/>
        </p:scale>
        <p:origin x="1362" y="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022C1-F622-4596-89C1-1EF76DB54878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71D37-2CDD-4370-B943-67524D1612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12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D4A4-A5D9-4B40-B383-194FE180B362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4C40-ECF2-4C40-8FDA-7F989FBB85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13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D4A4-A5D9-4B40-B383-194FE180B362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4C40-ECF2-4C40-8FDA-7F989FBB85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24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D4A4-A5D9-4B40-B383-194FE180B362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4C40-ECF2-4C40-8FDA-7F989FBB85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457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E3BB29-A78F-49B7-B2A8-DF147BAAB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78B9448-94D5-42CC-8621-FFB6E73A5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617A9E-E925-480C-8779-FBC6A250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4CC0E7C-FD97-4803-8C60-2AF489E3D4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241E86-5B74-411C-9644-6BA010732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032526-B978-463C-8E8D-6B8F6DAF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AE9E3E-B3B8-4802-9AF8-608F858C7A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91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C90A69-1CC0-401A-8825-6C8C7CDF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55F029-C437-49A7-9E08-DC504E335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9C487B-8DF6-46FC-B944-249259D1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4CC0E7C-FD97-4803-8C60-2AF489E3D4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761E04-B094-45F5-B69D-9110F733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E3D40D-C54E-4B10-9247-56D7461F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AE9E3E-B3B8-4802-9AF8-608F858C7A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7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A8BEB3-A5DD-4611-9D21-D325191E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8571000-C200-4E17-AB23-3CEA4C7C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973CDD9-99F6-4B87-84D2-D9CADA60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4CC0E7C-FD97-4803-8C60-2AF489E3D4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CD5CF9-035C-42FF-9BA8-D50A8191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6D61E5-8139-4B09-887C-1D694834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AE9E3E-B3B8-4802-9AF8-608F858C7A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90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598E1A-7176-48FC-BE67-CCA2FC74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C82174-A575-436B-8F35-558FE0AC6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227597A-4C90-4326-9B80-7D12A9A53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2E0712-9B75-43C1-9691-B96903D2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4CC0E7C-FD97-4803-8C60-2AF489E3D4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D6E6C5-83FD-47B1-9F56-97A8BD9F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2CF9D0-7EE7-4891-A032-3268358A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AE9E3E-B3B8-4802-9AF8-608F858C7A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7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CCB259-398C-4EFA-905B-CC82508B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FCD93C2-2C04-4E39-83B2-03EE34FCC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B1B6D36-57B8-4777-8044-2B3F2CED9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558C8DC-5299-4124-881A-BB5B198A8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D1EEFC-5B74-4C4A-AE65-C424F0CC8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0EB5749-7917-487B-8147-040A94EE2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4CC0E7C-FD97-4803-8C60-2AF489E3D4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8CC2096-FFB5-41AA-8CC6-ADCB6300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2D266F4-42A5-4BB3-9469-B6D65710F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AE9E3E-B3B8-4802-9AF8-608F858C7A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82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371B81-17FB-4556-997D-F38611C6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28FDC0D-CA5F-4BE7-9111-DC6891A1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4CC0E7C-FD97-4803-8C60-2AF489E3D4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D4F5D9B-E68D-451B-AE10-640AAF3E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93097F-A712-4838-9452-675ACA42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AE9E3E-B3B8-4802-9AF8-608F858C7A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3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32B7A80-605C-4FA9-8CDD-15A27815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4CC0E7C-FD97-4803-8C60-2AF489E3D4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97DA48D-FF06-4164-AAE8-5EAE4FAB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C871E9-8260-4C55-A460-4B7DA2B1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AE9E3E-B3B8-4802-9AF8-608F858C7A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94847-7563-40F6-9A88-E8DA01FB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3460A1-1073-4911-9BB6-A9D664C13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1522EA-BD69-4024-B60D-8BC34DF23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30A0FB-AA13-47DC-9600-CABFFEE9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4CC0E7C-FD97-4803-8C60-2AF489E3D4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6929E36-B2CB-4E3D-AAC5-B7E6B699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266CAE-9FFD-4695-B6FB-1E246108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AE9E3E-B3B8-4802-9AF8-608F858C7A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5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D4A4-A5D9-4B40-B383-194FE180B362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4C40-ECF2-4C40-8FDA-7F989FBB85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3547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A1FA98-6224-4BDB-A994-5CEB59518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5AFFF1C-48CF-4A62-98C8-2EB8F917D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C74821E-58DB-486A-A449-035188B02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7295CE5-DC8A-4CA9-B868-6C75B9BB0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4CC0E7C-FD97-4803-8C60-2AF489E3D4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F899B1-3617-4D43-B59C-B0C5FAA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01BFB1-13D9-43F9-85B4-65ABD173C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AE9E3E-B3B8-4802-9AF8-608F858C7A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20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1C62D9-C776-44B9-9BE7-30B71589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6156F11-075B-4316-9265-57AEE8F81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84478D-2EDE-476F-966F-D82EDB72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4CC0E7C-FD97-4803-8C60-2AF489E3D4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D2462E-8302-4CEB-BE4E-3A4216323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E53711-0F54-429B-B8A4-3AFC38EC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AE9E3E-B3B8-4802-9AF8-608F858C7A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67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EB548B4-F3D7-46E8-AEF7-6B644A218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8EC305A-9524-4353-AE96-A1CE04F62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C78100-4E96-475A-988E-5FF1653B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4CC0E7C-FD97-4803-8C60-2AF489E3D4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99B184-3378-48D3-B7D9-267EF808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13F9C6-1CF4-48E9-95EA-9CF9D72D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6AE9E3E-B3B8-4802-9AF8-608F858C7A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D4A4-A5D9-4B40-B383-194FE180B362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4C40-ECF2-4C40-8FDA-7F989FBB85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66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D4A4-A5D9-4B40-B383-194FE180B362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4C40-ECF2-4C40-8FDA-7F989FBB85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D4A4-A5D9-4B40-B383-194FE180B362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4C40-ECF2-4C40-8FDA-7F989FBB85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16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D4A4-A5D9-4B40-B383-194FE180B362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4C40-ECF2-4C40-8FDA-7F989FBB85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46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D4A4-A5D9-4B40-B383-194FE180B362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4C40-ECF2-4C40-8FDA-7F989FBB85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69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D4A4-A5D9-4B40-B383-194FE180B362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4C40-ECF2-4C40-8FDA-7F989FBB85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82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D4A4-A5D9-4B40-B383-194FE180B362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4C40-ECF2-4C40-8FDA-7F989FBB85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214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D4A4-A5D9-4B40-B383-194FE180B362}" type="datetimeFigureOut">
              <a:rPr lang="ko-KR" altLang="en-US" smtClean="0"/>
              <a:t>2017-09-22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54C40-ECF2-4C40-8FDA-7F989FBB85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10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2DE6D26-6628-4632-9E2D-62ADCCE28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727E532-8FFF-427A-834A-35E9C9F0E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627CA6-99C2-451D-9650-FAAC3A6D9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4CC0E7C-FD97-4803-8C60-2AF489E3D4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2017-09-22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8ABF4D-702B-424C-88D6-C6FA492D2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2A37E8-472E-423C-8695-1C3CF8241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6AE9E3E-B3B8-4802-9AF8-608F858C7AB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oleObject" Target="../embeddings/oleObject8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wmf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wmf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10" Type="http://schemas.microsoft.com/office/2007/relationships/hdphoto" Target="../media/hdphoto1.wdp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wmf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7.jpeg"/><Relationship Id="rId4" Type="http://schemas.openxmlformats.org/officeDocument/2006/relationships/image" Target="../media/image5.wmf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9346" y="2499742"/>
            <a:ext cx="496321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참쌤스쿨</a:t>
            </a:r>
            <a:endParaRPr lang="en-US" altLang="ko-KR" sz="240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54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맞이 프로젝트</a:t>
            </a:r>
            <a:endParaRPr lang="ko-KR" altLang="en-US" sz="54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699792" y="51470"/>
            <a:ext cx="6408712" cy="360040"/>
          </a:xfrm>
          <a:prstGeom prst="rect">
            <a:avLst/>
          </a:prstGeom>
        </p:spPr>
        <p:txBody>
          <a:bodyPr vert="horz" lIns="7200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10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PPT </a:t>
            </a:r>
            <a:r>
              <a:rPr lang="ko-KR" altLang="en-US" sz="10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디자인 ⓒ</a:t>
            </a:r>
            <a:r>
              <a:rPr lang="en-US" altLang="ko-KR" sz="10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0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강세라</a:t>
            </a:r>
            <a:endParaRPr lang="ko-KR" altLang="en-US" sz="105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r"/>
            <a:r>
              <a:rPr lang="ko-KR" altLang="en-US" sz="10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제작</a:t>
            </a:r>
            <a:r>
              <a:rPr lang="en-US" altLang="ko-KR" sz="10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0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ⓒ</a:t>
            </a:r>
            <a:r>
              <a:rPr lang="en-US" altLang="ko-KR" sz="10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0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김지원 양지윤 </a:t>
            </a:r>
            <a:r>
              <a:rPr lang="ko-KR" altLang="en-US" sz="1050" dirty="0" err="1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최웅비</a:t>
            </a:r>
            <a:r>
              <a:rPr lang="ko-KR" altLang="en-US" sz="10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1050" dirty="0" err="1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하수지</a:t>
            </a:r>
            <a:r>
              <a:rPr lang="ko-KR" altLang="en-US" sz="10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그리고  담임선생님</a:t>
            </a:r>
            <a:endParaRPr lang="en-US" altLang="ko-KR" sz="1050" dirty="0" smtClean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11" y="1203598"/>
            <a:ext cx="2426261" cy="29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8215" cy="51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99568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 smtClean="0">
                <a:solidFill>
                  <a:schemeClr val="accent3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계기 교육</a:t>
            </a:r>
            <a:endParaRPr lang="ko-KR" altLang="en-US" sz="7200" dirty="0">
              <a:solidFill>
                <a:schemeClr val="accent3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CE9A5EB-E333-403C-9E35-B88BCC08A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4181"/>
            <a:ext cx="1059872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모서리가 둥근 직사각형 68"/>
          <p:cNvSpPr/>
          <p:nvPr/>
        </p:nvSpPr>
        <p:spPr>
          <a:xfrm>
            <a:off x="784809" y="1262949"/>
            <a:ext cx="3370773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C01B21F-BBEB-429A-84E0-B0E3217260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44" y="236304"/>
          <a:ext cx="1240587" cy="102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Image" r:id="rId3" imgW="1859040" imgH="1532880" progId="Photoshop.Image.18">
                  <p:embed/>
                </p:oleObj>
              </mc:Choice>
              <mc:Fallback>
                <p:oleObj name="Image" r:id="rId3" imgW="1859040" imgH="1532880" progId="Photoshop.Image.18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C01B21F-BBEB-429A-84E0-B0E321726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44" y="236304"/>
                        <a:ext cx="1240587" cy="102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6DD11AA-8968-45CE-B400-0AA6EAF37868}"/>
              </a:ext>
            </a:extLst>
          </p:cNvPr>
          <p:cNvSpPr/>
          <p:nvPr/>
        </p:nvSpPr>
        <p:spPr>
          <a:xfrm>
            <a:off x="-53266" y="139824"/>
            <a:ext cx="9233778" cy="415702"/>
          </a:xfrm>
          <a:prstGeom prst="rect">
            <a:avLst/>
          </a:prstGeom>
          <a:blipFill dpi="0" rotWithShape="1">
            <a:blip r:embed="rId5"/>
            <a:srcRect/>
            <a:stretch>
              <a:fillRect r="-22820" b="86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7BDAB04-B222-4DB4-96A5-8C443A6BDC55}"/>
              </a:ext>
            </a:extLst>
          </p:cNvPr>
          <p:cNvSpPr/>
          <p:nvPr/>
        </p:nvSpPr>
        <p:spPr>
          <a:xfrm>
            <a:off x="-36512" y="4968998"/>
            <a:ext cx="9180512" cy="195039"/>
          </a:xfrm>
          <a:prstGeom prst="rect">
            <a:avLst/>
          </a:prstGeom>
          <a:blipFill dpi="0" rotWithShape="1">
            <a:blip r:embed="rId5"/>
            <a:srcRect/>
            <a:stretch>
              <a:fillRect l="-1897" t="1" r="-2" b="764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2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추석의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의미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4844426" y="1243756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2" name="Picture 4" descr="E:\ppt제작\Untitled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02" y="3720278"/>
            <a:ext cx="1211987" cy="14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E:\ppt제작\Untitled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" y="3780715"/>
            <a:ext cx="15478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784809" y="1544388"/>
            <a:ext cx="33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추석은 음력 몇 월 </a:t>
            </a:r>
            <a:r>
              <a:rPr lang="ko-KR" altLang="en-US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며칠</a:t>
            </a:r>
            <a:r>
              <a:rPr lang="en-US" altLang="ko-KR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73635" y="1544388"/>
            <a:ext cx="33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추석의 다른 이름은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?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4809" y="2589688"/>
            <a:ext cx="3370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8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월 </a:t>
            </a: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15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일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2371" y="2589688"/>
            <a:ext cx="3370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한가위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80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모서리가 둥근 직사각형 68"/>
          <p:cNvSpPr/>
          <p:nvPr/>
        </p:nvSpPr>
        <p:spPr>
          <a:xfrm>
            <a:off x="784809" y="1262949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C01B21F-BBEB-429A-84E0-B0E3217260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44" y="236304"/>
          <a:ext cx="1240587" cy="102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Image" r:id="rId3" imgW="1859040" imgH="1532880" progId="Photoshop.Image.18">
                  <p:embed/>
                </p:oleObj>
              </mc:Choice>
              <mc:Fallback>
                <p:oleObj name="Image" r:id="rId3" imgW="1859040" imgH="1532880" progId="Photoshop.Image.18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C01B21F-BBEB-429A-84E0-B0E321726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44" y="236304"/>
                        <a:ext cx="1240587" cy="102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6DD11AA-8968-45CE-B400-0AA6EAF37868}"/>
              </a:ext>
            </a:extLst>
          </p:cNvPr>
          <p:cNvSpPr/>
          <p:nvPr/>
        </p:nvSpPr>
        <p:spPr>
          <a:xfrm>
            <a:off x="-53266" y="139824"/>
            <a:ext cx="9233778" cy="415702"/>
          </a:xfrm>
          <a:prstGeom prst="rect">
            <a:avLst/>
          </a:prstGeom>
          <a:blipFill dpi="0" rotWithShape="1">
            <a:blip r:embed="rId5"/>
            <a:srcRect/>
            <a:stretch>
              <a:fillRect r="-22820" b="86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7BDAB04-B222-4DB4-96A5-8C443A6BDC55}"/>
              </a:ext>
            </a:extLst>
          </p:cNvPr>
          <p:cNvSpPr/>
          <p:nvPr/>
        </p:nvSpPr>
        <p:spPr>
          <a:xfrm>
            <a:off x="-36512" y="4968998"/>
            <a:ext cx="9180512" cy="195039"/>
          </a:xfrm>
          <a:prstGeom prst="rect">
            <a:avLst/>
          </a:prstGeom>
          <a:blipFill dpi="0" rotWithShape="1">
            <a:blip r:embed="rId5"/>
            <a:srcRect/>
            <a:stretch>
              <a:fillRect l="-1897" t="1" r="-2" b="764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2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추석의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의미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4844426" y="1243756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2" name="Picture 4" descr="E:\ppt제작\Untitled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02" y="3720278"/>
            <a:ext cx="1211987" cy="14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E:\ppt제작\Untitled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" y="3780715"/>
            <a:ext cx="15478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784809" y="1544388"/>
            <a:ext cx="33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추석에 먹는 우리네 음식은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?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73635" y="1544388"/>
            <a:ext cx="33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추석에 하는 전통 놀이는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?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754" y="2713618"/>
            <a:ext cx="3370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송편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2371" y="2377610"/>
            <a:ext cx="3370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강강술래</a:t>
            </a: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줄다리기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09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모서리가 둥근 직사각형 60"/>
          <p:cNvSpPr/>
          <p:nvPr/>
        </p:nvSpPr>
        <p:spPr>
          <a:xfrm>
            <a:off x="4844426" y="1243756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84809" y="1262949"/>
            <a:ext cx="3370773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3" t="701" r="26187" b="52710"/>
          <a:stretch/>
        </p:blipFill>
        <p:spPr>
          <a:xfrm>
            <a:off x="5652120" y="1369514"/>
            <a:ext cx="1856934" cy="246714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C01B21F-BBEB-429A-84E0-B0E3217260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44" y="236304"/>
          <a:ext cx="1240587" cy="102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Image" r:id="rId4" imgW="1859040" imgH="1532880" progId="Photoshop.Image.18">
                  <p:embed/>
                </p:oleObj>
              </mc:Choice>
              <mc:Fallback>
                <p:oleObj name="Image" r:id="rId4" imgW="1859040" imgH="1532880" progId="Photoshop.Image.18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C01B21F-BBEB-429A-84E0-B0E321726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44" y="236304"/>
                        <a:ext cx="1240587" cy="102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6DD11AA-8968-45CE-B400-0AA6EAF37868}"/>
              </a:ext>
            </a:extLst>
          </p:cNvPr>
          <p:cNvSpPr/>
          <p:nvPr/>
        </p:nvSpPr>
        <p:spPr>
          <a:xfrm>
            <a:off x="-53266" y="139824"/>
            <a:ext cx="9233778" cy="415702"/>
          </a:xfrm>
          <a:prstGeom prst="rect">
            <a:avLst/>
          </a:prstGeom>
          <a:blipFill dpi="0" rotWithShape="1">
            <a:blip r:embed="rId6"/>
            <a:srcRect/>
            <a:stretch>
              <a:fillRect r="-22820" b="86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7BDAB04-B222-4DB4-96A5-8C443A6BDC55}"/>
              </a:ext>
            </a:extLst>
          </p:cNvPr>
          <p:cNvSpPr/>
          <p:nvPr/>
        </p:nvSpPr>
        <p:spPr>
          <a:xfrm>
            <a:off x="-36512" y="4968998"/>
            <a:ext cx="9180512" cy="195039"/>
          </a:xfrm>
          <a:prstGeom prst="rect">
            <a:avLst/>
          </a:prstGeom>
          <a:blipFill dpi="0" rotWithShape="1">
            <a:blip r:embed="rId6"/>
            <a:srcRect/>
            <a:stretch>
              <a:fillRect l="-1897" t="1" r="-2" b="764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2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추석의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의미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와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소원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적기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62" name="Picture 4" descr="E:\ppt제작\Untitled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02" y="3720278"/>
            <a:ext cx="1211987" cy="14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E:\ppt제작\Untitled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" y="3780715"/>
            <a:ext cx="15478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49350" y="3869143"/>
            <a:ext cx="337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추석 책에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정답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을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적어 보세요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8447" y="3869143"/>
            <a:ext cx="337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추석 책에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소원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을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적어 보세요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9" b="51402"/>
          <a:stretch/>
        </p:blipFill>
        <p:spPr>
          <a:xfrm>
            <a:off x="1491880" y="1343823"/>
            <a:ext cx="1849232" cy="250612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768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8215" cy="51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99568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 smtClean="0">
                <a:solidFill>
                  <a:schemeClr val="accent3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미션 안내</a:t>
            </a:r>
            <a:endParaRPr lang="ko-KR" altLang="en-US" sz="7200" dirty="0">
              <a:solidFill>
                <a:schemeClr val="accent3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CE9A5EB-E333-403C-9E35-B88BCC08A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4181"/>
            <a:ext cx="1059872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모서리가 둥근 직사각형 60"/>
          <p:cNvSpPr/>
          <p:nvPr/>
        </p:nvSpPr>
        <p:spPr>
          <a:xfrm>
            <a:off x="4844426" y="1243756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84809" y="1262949"/>
            <a:ext cx="3370773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C01B21F-BBEB-429A-84E0-B0E3217260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44" y="236304"/>
          <a:ext cx="1240587" cy="102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Image" r:id="rId3" imgW="1859040" imgH="1532880" progId="Photoshop.Image.18">
                  <p:embed/>
                </p:oleObj>
              </mc:Choice>
              <mc:Fallback>
                <p:oleObj name="Image" r:id="rId3" imgW="1859040" imgH="1532880" progId="Photoshop.Image.18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C01B21F-BBEB-429A-84E0-B0E321726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44" y="236304"/>
                        <a:ext cx="1240587" cy="102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6DD11AA-8968-45CE-B400-0AA6EAF37868}"/>
              </a:ext>
            </a:extLst>
          </p:cNvPr>
          <p:cNvSpPr/>
          <p:nvPr/>
        </p:nvSpPr>
        <p:spPr>
          <a:xfrm>
            <a:off x="-53266" y="139824"/>
            <a:ext cx="9233778" cy="415702"/>
          </a:xfrm>
          <a:prstGeom prst="rect">
            <a:avLst/>
          </a:prstGeom>
          <a:blipFill dpi="0" rotWithShape="1">
            <a:blip r:embed="rId5"/>
            <a:srcRect/>
            <a:stretch>
              <a:fillRect r="-22820" b="86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7BDAB04-B222-4DB4-96A5-8C443A6BDC55}"/>
              </a:ext>
            </a:extLst>
          </p:cNvPr>
          <p:cNvSpPr/>
          <p:nvPr/>
        </p:nvSpPr>
        <p:spPr>
          <a:xfrm>
            <a:off x="-36512" y="4968998"/>
            <a:ext cx="9180512" cy="195039"/>
          </a:xfrm>
          <a:prstGeom prst="rect">
            <a:avLst/>
          </a:prstGeom>
          <a:blipFill dpi="0" rotWithShape="1">
            <a:blip r:embed="rId5"/>
            <a:srcRect/>
            <a:stretch>
              <a:fillRect l="-1897" t="1" r="-2" b="764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2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미션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하나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,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덕담 모으기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62" name="Picture 4" descr="E:\ppt제작\Untitled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02" y="3720278"/>
            <a:ext cx="1211987" cy="14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E:\ppt제작\Untitled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" y="3780715"/>
            <a:ext cx="15478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49350" y="3869143"/>
            <a:ext cx="337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부모님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,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가족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친척이 주신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덕담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을 </a:t>
            </a:r>
            <a:r>
              <a:rPr lang="ko-KR" altLang="en-US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모아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 보세요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8447" y="3869143"/>
            <a:ext cx="337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연휴 동안 지킬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안전 수칙</a:t>
            </a:r>
            <a:r>
              <a:rPr lang="ko-KR" altLang="en-US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</a:t>
            </a:r>
            <a:endParaRPr lang="en-US" altLang="ko-KR" sz="2400" dirty="0" smtClean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함께 읽어 보아요</a:t>
            </a:r>
            <a:r>
              <a:rPr lang="en-US" altLang="ko-KR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7" b="52710"/>
          <a:stretch/>
        </p:blipFill>
        <p:spPr>
          <a:xfrm>
            <a:off x="965765" y="1658244"/>
            <a:ext cx="3008859" cy="2051943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" t="-1279" r="75530" b="84684"/>
          <a:stretch/>
        </p:blipFill>
        <p:spPr>
          <a:xfrm>
            <a:off x="5004048" y="1661576"/>
            <a:ext cx="3147694" cy="220756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751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모서리가 둥근 직사각형 60"/>
          <p:cNvSpPr/>
          <p:nvPr/>
        </p:nvSpPr>
        <p:spPr>
          <a:xfrm>
            <a:off x="4844426" y="1243756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84809" y="1262949"/>
            <a:ext cx="3370773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C01B21F-BBEB-429A-84E0-B0E3217260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44" y="236304"/>
          <a:ext cx="1240587" cy="102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Image" r:id="rId3" imgW="1859040" imgH="1532880" progId="Photoshop.Image.18">
                  <p:embed/>
                </p:oleObj>
              </mc:Choice>
              <mc:Fallback>
                <p:oleObj name="Image" r:id="rId3" imgW="1859040" imgH="1532880" progId="Photoshop.Image.18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C01B21F-BBEB-429A-84E0-B0E321726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44" y="236304"/>
                        <a:ext cx="1240587" cy="102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6DD11AA-8968-45CE-B400-0AA6EAF37868}"/>
              </a:ext>
            </a:extLst>
          </p:cNvPr>
          <p:cNvSpPr/>
          <p:nvPr/>
        </p:nvSpPr>
        <p:spPr>
          <a:xfrm>
            <a:off x="-53266" y="139824"/>
            <a:ext cx="9233778" cy="415702"/>
          </a:xfrm>
          <a:prstGeom prst="rect">
            <a:avLst/>
          </a:prstGeom>
          <a:blipFill dpi="0" rotWithShape="1">
            <a:blip r:embed="rId5"/>
            <a:srcRect/>
            <a:stretch>
              <a:fillRect r="-22820" b="86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7BDAB04-B222-4DB4-96A5-8C443A6BDC55}"/>
              </a:ext>
            </a:extLst>
          </p:cNvPr>
          <p:cNvSpPr/>
          <p:nvPr/>
        </p:nvSpPr>
        <p:spPr>
          <a:xfrm>
            <a:off x="-36512" y="4968998"/>
            <a:ext cx="9180512" cy="195039"/>
          </a:xfrm>
          <a:prstGeom prst="rect">
            <a:avLst/>
          </a:prstGeom>
          <a:blipFill dpi="0" rotWithShape="1">
            <a:blip r:embed="rId5"/>
            <a:srcRect/>
            <a:stretch>
              <a:fillRect l="-1897" t="1" r="-2" b="764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2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미션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둘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, 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효도 쿠폰 </a:t>
            </a:r>
            <a:r>
              <a:rPr lang="en-US" altLang="ko-KR" sz="40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&amp; </a:t>
            </a:r>
            <a:r>
              <a:rPr lang="ko-KR" altLang="en-US" sz="40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사인 받기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62" name="Picture 4" descr="E:\ppt제작\Untitled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02" y="3720278"/>
            <a:ext cx="1211987" cy="14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E:\ppt제작\Untitled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" y="3780715"/>
            <a:ext cx="15478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20628" y="3943677"/>
            <a:ext cx="33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괄호 안에 이름을 쓰세요</a:t>
            </a:r>
            <a:r>
              <a:rPr lang="en-US" altLang="ko-KR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4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8447" y="3869143"/>
            <a:ext cx="337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연휴 동안 힘들었던 분에게</a:t>
            </a:r>
            <a:endParaRPr lang="en-US" altLang="ko-KR" sz="24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lvl="0" algn="ctr">
              <a:defRPr/>
            </a:pPr>
            <a:r>
              <a:rPr lang="ko-KR" altLang="en-US" sz="24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쿠폰</a:t>
            </a:r>
            <a:r>
              <a:rPr lang="ko-KR" altLang="en-US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을 선물해요</a:t>
            </a:r>
            <a:r>
              <a:rPr lang="en-US" altLang="ko-KR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4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59997" r="82225" b="25359"/>
          <a:stretch/>
        </p:blipFill>
        <p:spPr>
          <a:xfrm>
            <a:off x="985093" y="1804246"/>
            <a:ext cx="2970203" cy="184948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t="59997" r="76024" b="4003"/>
          <a:stretch/>
        </p:blipFill>
        <p:spPr>
          <a:xfrm>
            <a:off x="5508103" y="1403123"/>
            <a:ext cx="2160241" cy="2403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7166" y="2394923"/>
            <a:ext cx="717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김참</a:t>
            </a:r>
            <a:endParaRPr lang="ko-KR" altLang="en-US" sz="1400" dirty="0">
              <a:solidFill>
                <a:schemeClr val="accent6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1680" y="3291830"/>
            <a:ext cx="717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김참</a:t>
            </a:r>
            <a:endParaRPr lang="ko-KR" altLang="en-US" sz="1400" dirty="0">
              <a:solidFill>
                <a:schemeClr val="accent6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52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모서리가 둥근 직사각형 60"/>
          <p:cNvSpPr/>
          <p:nvPr/>
        </p:nvSpPr>
        <p:spPr>
          <a:xfrm>
            <a:off x="4844426" y="1243756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84809" y="1262949"/>
            <a:ext cx="3370773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C01B21F-BBEB-429A-84E0-B0E3217260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44" y="236304"/>
          <a:ext cx="1240587" cy="102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Image" r:id="rId3" imgW="1859040" imgH="1532880" progId="Photoshop.Image.18">
                  <p:embed/>
                </p:oleObj>
              </mc:Choice>
              <mc:Fallback>
                <p:oleObj name="Image" r:id="rId3" imgW="1859040" imgH="1532880" progId="Photoshop.Image.18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C01B21F-BBEB-429A-84E0-B0E321726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44" y="236304"/>
                        <a:ext cx="1240587" cy="102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6DD11AA-8968-45CE-B400-0AA6EAF37868}"/>
              </a:ext>
            </a:extLst>
          </p:cNvPr>
          <p:cNvSpPr/>
          <p:nvPr/>
        </p:nvSpPr>
        <p:spPr>
          <a:xfrm>
            <a:off x="-53266" y="139824"/>
            <a:ext cx="9233778" cy="415702"/>
          </a:xfrm>
          <a:prstGeom prst="rect">
            <a:avLst/>
          </a:prstGeom>
          <a:blipFill dpi="0" rotWithShape="1">
            <a:blip r:embed="rId5"/>
            <a:srcRect/>
            <a:stretch>
              <a:fillRect r="-22820" b="86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7BDAB04-B222-4DB4-96A5-8C443A6BDC55}"/>
              </a:ext>
            </a:extLst>
          </p:cNvPr>
          <p:cNvSpPr/>
          <p:nvPr/>
        </p:nvSpPr>
        <p:spPr>
          <a:xfrm>
            <a:off x="-36512" y="4968998"/>
            <a:ext cx="9180512" cy="195039"/>
          </a:xfrm>
          <a:prstGeom prst="rect">
            <a:avLst/>
          </a:prstGeom>
          <a:blipFill dpi="0" rotWithShape="1">
            <a:blip r:embed="rId5"/>
            <a:srcRect/>
            <a:stretch>
              <a:fillRect l="-1897" t="1" r="-2" b="764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2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미션 </a:t>
            </a:r>
            <a:r>
              <a:rPr lang="ko-KR" altLang="en-US" sz="40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셋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, </a:t>
            </a:r>
            <a:r>
              <a:rPr lang="ko-KR" altLang="en-US" sz="40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나에게 이번 추석은</a:t>
            </a:r>
            <a:r>
              <a:rPr lang="en-US" altLang="ko-KR" sz="40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?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pic>
        <p:nvPicPr>
          <p:cNvPr id="62" name="Picture 4" descr="E:\ppt제작\Untitled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02" y="3720278"/>
            <a:ext cx="1211987" cy="14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E:\ppt제작\Untitled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" y="3780715"/>
            <a:ext cx="15478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20628" y="3943677"/>
            <a:ext cx="337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이번 추석에 있었던 </a:t>
            </a:r>
            <a:r>
              <a:rPr lang="ko-KR" altLang="en-US" sz="24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</a:t>
            </a:r>
            <a:r>
              <a:rPr lang="ko-KR" altLang="en-US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과 </a:t>
            </a:r>
            <a:endParaRPr lang="en-US" altLang="ko-KR" sz="2400" dirty="0" smtClean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느낀 점</a:t>
            </a:r>
            <a:r>
              <a:rPr lang="ko-KR" altLang="en-US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을 써 보세요</a:t>
            </a:r>
            <a:r>
              <a:rPr lang="en-US" altLang="ko-KR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4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8447" y="3869143"/>
            <a:ext cx="337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ko-KR" altLang="en-US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자투리 시간에는 </a:t>
            </a:r>
            <a:endParaRPr lang="en-US" altLang="ko-KR" sz="2400" dirty="0" smtClean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lvl="0" algn="ctr">
              <a:defRPr/>
            </a:pPr>
            <a:r>
              <a:rPr lang="ko-KR" altLang="en-US" sz="24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맞이 </a:t>
            </a:r>
            <a:r>
              <a:rPr lang="ko-KR" altLang="en-US" sz="2400" dirty="0" err="1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컬러링</a:t>
            </a:r>
            <a:r>
              <a:rPr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도전</a:t>
            </a:r>
            <a:r>
              <a:rPr lang="en-US" altLang="ko-KR" sz="2400" dirty="0" smtClean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24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5" t="51128" r="50588" b="1"/>
          <a:stretch/>
        </p:blipFill>
        <p:spPr>
          <a:xfrm>
            <a:off x="1517716" y="1407366"/>
            <a:ext cx="1800200" cy="250725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70509"/>
            <a:ext cx="1762621" cy="24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8496" y="1905693"/>
            <a:ext cx="44037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풍성한 추석 연휴</a:t>
            </a: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보내고 오세요</a:t>
            </a: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n-cs"/>
              </a:rPr>
              <a:t>!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n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699792" y="51470"/>
            <a:ext cx="6408712" cy="360040"/>
          </a:xfrm>
          <a:prstGeom prst="rect">
            <a:avLst/>
          </a:prstGeom>
        </p:spPr>
        <p:txBody>
          <a:bodyPr vert="horz" lIns="7200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PPT </a:t>
            </a:r>
            <a:r>
              <a:rPr kumimoji="0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디자인 ⓒ</a:t>
            </a:r>
            <a:r>
              <a:rPr kumimoji="0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 </a:t>
            </a:r>
            <a:r>
              <a:rPr kumimoji="0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강세라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j-cs"/>
            </a:endParaRPr>
          </a:p>
          <a:p>
            <a:pPr marL="0" marR="0" lvl="0" indent="0" algn="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제작</a:t>
            </a:r>
            <a:r>
              <a:rPr kumimoji="0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 </a:t>
            </a:r>
            <a:r>
              <a:rPr kumimoji="0" lang="ko-KR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ⓒ</a:t>
            </a:r>
            <a:r>
              <a:rPr kumimoji="0" lang="en-US" altLang="ko-KR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 </a:t>
            </a:r>
            <a:r>
              <a:rPr kumimoji="0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김지원 양지윤 </a:t>
            </a:r>
            <a:r>
              <a:rPr kumimoji="0" lang="ko-KR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최웅비</a:t>
            </a:r>
            <a:r>
              <a:rPr kumimoji="0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 </a:t>
            </a:r>
            <a:r>
              <a:rPr kumimoji="0" lang="ko-KR" alt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하수지</a:t>
            </a:r>
            <a:r>
              <a:rPr kumimoji="0" lang="ko-KR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  <a:cs typeface="+mj-cs"/>
              </a:rPr>
              <a:t> 그리고  담임선생님</a:t>
            </a:r>
            <a:endParaRPr kumimoji="0" lang="en-US" altLang="ko-KR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  <a:cs typeface="+mj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98" y="2157209"/>
            <a:ext cx="1753099" cy="210259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652" y="2157208"/>
            <a:ext cx="1753099" cy="210259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CE9A5EB-E333-403C-9E35-B88BCC08A5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2" y="4402601"/>
            <a:ext cx="1059872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2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file3.uf.tistory.com/image/991DB73359965F5E26ED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49" y="171499"/>
            <a:ext cx="4800501" cy="48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4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2184" y="113159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순 서</a:t>
            </a:r>
            <a:endParaRPr lang="ko-KR" altLang="en-US" sz="480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195736" y="1962588"/>
            <a:ext cx="6948264" cy="68117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195736" y="2796158"/>
            <a:ext cx="6948264" cy="68117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195736" y="3629728"/>
            <a:ext cx="6948264" cy="68117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339752" y="1995686"/>
            <a:ext cx="680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* 1. </a:t>
            </a:r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책 만들기</a:t>
            </a:r>
            <a:endParaRPr lang="ko-KR" altLang="en-US" sz="3200" dirty="0">
              <a:solidFill>
                <a:schemeClr val="accent1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9628" y="3677925"/>
            <a:ext cx="680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* 3. </a:t>
            </a:r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미션 안내</a:t>
            </a:r>
            <a:endParaRPr lang="ko-KR" altLang="en-US" sz="3200" dirty="0">
              <a:solidFill>
                <a:schemeClr val="accent1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3820" y="2844355"/>
            <a:ext cx="680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* 2. </a:t>
            </a:r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</a:t>
            </a:r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3200" dirty="0" smtClean="0">
                <a:solidFill>
                  <a:schemeClr val="accent1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계기 교육</a:t>
            </a:r>
            <a:endParaRPr lang="ko-KR" altLang="en-US" sz="3200" dirty="0">
              <a:solidFill>
                <a:schemeClr val="accent1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CE9A5EB-E333-403C-9E35-B88BCC08A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2" y="0"/>
            <a:ext cx="1059872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8215" cy="51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1995686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 smtClean="0">
                <a:solidFill>
                  <a:schemeClr val="accent3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책 만들기</a:t>
            </a:r>
            <a:endParaRPr lang="ko-KR" altLang="en-US" sz="7200" dirty="0">
              <a:solidFill>
                <a:schemeClr val="accent3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CE9A5EB-E333-403C-9E35-B88BCC08A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4181"/>
            <a:ext cx="1059872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모서리가 둥근 직사각형 68"/>
          <p:cNvSpPr/>
          <p:nvPr/>
        </p:nvSpPr>
        <p:spPr>
          <a:xfrm>
            <a:off x="784809" y="1262949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0" y="1621948"/>
            <a:ext cx="3166893" cy="2238852"/>
          </a:xfrm>
          <a:prstGeom prst="rect">
            <a:avLst/>
          </a:prstGeom>
        </p:spPr>
      </p:pic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C01B21F-BBEB-429A-84E0-B0E3217260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881696"/>
              </p:ext>
            </p:extLst>
          </p:nvPr>
        </p:nvGraphicFramePr>
        <p:xfrm>
          <a:off x="71944" y="236304"/>
          <a:ext cx="1240587" cy="102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Image" r:id="rId4" imgW="1859040" imgH="1532880" progId="Photoshop.Image.18">
                  <p:embed/>
                </p:oleObj>
              </mc:Choice>
              <mc:Fallback>
                <p:oleObj name="Image" r:id="rId4" imgW="1859040" imgH="1532880" progId="Photoshop.Image.18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C01B21F-BBEB-429A-84E0-B0E321726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44" y="236304"/>
                        <a:ext cx="1240587" cy="102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6DD11AA-8968-45CE-B400-0AA6EAF37868}"/>
              </a:ext>
            </a:extLst>
          </p:cNvPr>
          <p:cNvSpPr/>
          <p:nvPr/>
        </p:nvSpPr>
        <p:spPr>
          <a:xfrm>
            <a:off x="-53266" y="139824"/>
            <a:ext cx="9233778" cy="415702"/>
          </a:xfrm>
          <a:prstGeom prst="rect">
            <a:avLst/>
          </a:prstGeom>
          <a:blipFill dpi="0" rotWithShape="1">
            <a:blip r:embed="rId6"/>
            <a:srcRect/>
            <a:stretch>
              <a:fillRect r="-22820" b="86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7BDAB04-B222-4DB4-96A5-8C443A6BDC55}"/>
              </a:ext>
            </a:extLst>
          </p:cNvPr>
          <p:cNvSpPr/>
          <p:nvPr/>
        </p:nvSpPr>
        <p:spPr>
          <a:xfrm>
            <a:off x="-36512" y="4968998"/>
            <a:ext cx="9180512" cy="195039"/>
          </a:xfrm>
          <a:prstGeom prst="rect">
            <a:avLst/>
          </a:prstGeom>
          <a:blipFill dpi="0" rotWithShape="1">
            <a:blip r:embed="rId6"/>
            <a:srcRect/>
            <a:stretch>
              <a:fillRect l="-1897" t="1" r="-2" b="764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2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책 </a:t>
            </a:r>
            <a:r>
              <a:rPr lang="ko-KR" altLang="en-US" sz="4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만들기 준비물</a:t>
            </a:r>
            <a:endParaRPr lang="ko-KR" altLang="en-US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4844426" y="1243756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2" name="Picture 4" descr="E:\ppt제작\Untitled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02" y="3720278"/>
            <a:ext cx="1211987" cy="14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E:\ppt제작\Untitled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" y="3780715"/>
            <a:ext cx="15478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784809" y="4004567"/>
            <a:ext cx="3370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책 학습지</a:t>
            </a:r>
            <a:endParaRPr lang="en-US" altLang="ko-KR" sz="24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9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★ 학습지 </a:t>
            </a:r>
            <a:r>
              <a:rPr lang="en-US" altLang="ko-KR" sz="9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pdf </a:t>
            </a:r>
            <a:r>
              <a:rPr lang="ko-KR" altLang="en-US" sz="9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파일 인쇄 시</a:t>
            </a:r>
            <a:endParaRPr lang="en-US" altLang="ko-KR" sz="9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en-US" altLang="ko-KR" sz="9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[</a:t>
            </a:r>
            <a:r>
              <a:rPr lang="ko-KR" altLang="en-US" sz="9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인쇄</a:t>
            </a:r>
            <a:r>
              <a:rPr lang="en-US" altLang="ko-KR" sz="9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]-[</a:t>
            </a:r>
            <a:r>
              <a:rPr lang="ko-KR" altLang="en-US" sz="9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페이지 조정</a:t>
            </a:r>
            <a:r>
              <a:rPr lang="en-US" altLang="ko-KR" sz="9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]-[</a:t>
            </a:r>
            <a:r>
              <a:rPr lang="ko-KR" altLang="en-US" sz="9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실제 크기</a:t>
            </a:r>
            <a:r>
              <a:rPr lang="en-US" altLang="ko-KR" sz="9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]</a:t>
            </a:r>
            <a:r>
              <a:rPr lang="ko-KR" altLang="en-US" sz="9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로 해야 책이 </a:t>
            </a:r>
            <a:r>
              <a:rPr lang="ko-KR" altLang="en-US" sz="900" dirty="0" err="1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반듯해요</a:t>
            </a:r>
            <a:r>
              <a:rPr lang="en-US" altLang="ko-KR" sz="9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9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60317" y="4007378"/>
            <a:ext cx="3370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가위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연필 또는 사인펜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7" name="그림 66" descr="준비물(컬러)가위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11658" y="2169084"/>
            <a:ext cx="746762" cy="1328931"/>
          </a:xfrm>
          <a:prstGeom prst="rect">
            <a:avLst/>
          </a:prstGeom>
        </p:spPr>
      </p:pic>
      <p:pic>
        <p:nvPicPr>
          <p:cNvPr id="68" name="그림 67" descr="준비물-필기도구(컬러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94044" y="1980197"/>
            <a:ext cx="1656184" cy="17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" y="0"/>
            <a:ext cx="91110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8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모서리가 둥근 직사각형 68"/>
          <p:cNvSpPr/>
          <p:nvPr/>
        </p:nvSpPr>
        <p:spPr>
          <a:xfrm>
            <a:off x="784809" y="1262949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0" y="1621948"/>
            <a:ext cx="3166893" cy="2238852"/>
          </a:xfrm>
          <a:prstGeom prst="rect">
            <a:avLst/>
          </a:prstGeom>
        </p:spPr>
      </p:pic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C01B21F-BBEB-429A-84E0-B0E3217260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44" y="236304"/>
          <a:ext cx="1240587" cy="102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Image" r:id="rId4" imgW="1859040" imgH="1532880" progId="Photoshop.Image.18">
                  <p:embed/>
                </p:oleObj>
              </mc:Choice>
              <mc:Fallback>
                <p:oleObj name="Image" r:id="rId4" imgW="1859040" imgH="1532880" progId="Photoshop.Image.18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C01B21F-BBEB-429A-84E0-B0E321726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44" y="236304"/>
                        <a:ext cx="1240587" cy="102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6DD11AA-8968-45CE-B400-0AA6EAF37868}"/>
              </a:ext>
            </a:extLst>
          </p:cNvPr>
          <p:cNvSpPr/>
          <p:nvPr/>
        </p:nvSpPr>
        <p:spPr>
          <a:xfrm>
            <a:off x="-53266" y="139824"/>
            <a:ext cx="9233778" cy="415702"/>
          </a:xfrm>
          <a:prstGeom prst="rect">
            <a:avLst/>
          </a:prstGeom>
          <a:blipFill dpi="0" rotWithShape="1">
            <a:blip r:embed="rId6"/>
            <a:srcRect/>
            <a:stretch>
              <a:fillRect r="-22820" b="86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7BDAB04-B222-4DB4-96A5-8C443A6BDC55}"/>
              </a:ext>
            </a:extLst>
          </p:cNvPr>
          <p:cNvSpPr/>
          <p:nvPr/>
        </p:nvSpPr>
        <p:spPr>
          <a:xfrm>
            <a:off x="-36512" y="4968998"/>
            <a:ext cx="9180512" cy="195039"/>
          </a:xfrm>
          <a:prstGeom prst="rect">
            <a:avLst/>
          </a:prstGeom>
          <a:blipFill dpi="0" rotWithShape="1">
            <a:blip r:embed="rId6"/>
            <a:srcRect/>
            <a:stretch>
              <a:fillRect l="-1897" t="1" r="-2" b="764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2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책 </a:t>
            </a:r>
            <a:r>
              <a:rPr lang="ko-KR" altLang="en-US" sz="4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만들기 방법</a:t>
            </a:r>
            <a:endParaRPr lang="ko-KR" altLang="en-US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4844426" y="1243756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2" name="Picture 4" descr="E:\ppt제작\Untitled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02" y="3720278"/>
            <a:ext cx="1211987" cy="14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E:\ppt제작\Untitled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" y="3780715"/>
            <a:ext cx="15478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784809" y="3869143"/>
            <a:ext cx="348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책 학습지를 </a:t>
            </a:r>
            <a:endParaRPr lang="en-US" altLang="ko-KR" sz="24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반으로 접어요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4426" y="3869143"/>
            <a:ext cx="348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굵은 선이 그려진 부분만</a:t>
            </a:r>
            <a:endParaRPr lang="en-US" altLang="ko-KR" sz="24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가위로 잘라요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483768" y="1621948"/>
            <a:ext cx="0" cy="2238852"/>
          </a:xfrm>
          <a:prstGeom prst="line">
            <a:avLst/>
          </a:prstGeom>
          <a:ln w="571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19"/>
          <a:stretch/>
        </p:blipFill>
        <p:spPr>
          <a:xfrm>
            <a:off x="5174931" y="1621948"/>
            <a:ext cx="1605015" cy="2238852"/>
          </a:xfrm>
          <a:prstGeom prst="rect">
            <a:avLst/>
          </a:prstGeom>
        </p:spPr>
      </p:pic>
      <p:pic>
        <p:nvPicPr>
          <p:cNvPr id="67" name="그림 66" descr="준비물(컬러)가위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7119367" y="2051300"/>
            <a:ext cx="746762" cy="1328931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5977438" y="2715766"/>
            <a:ext cx="802508" cy="0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아래로 구부러진 화살표 9"/>
          <p:cNvSpPr/>
          <p:nvPr/>
        </p:nvSpPr>
        <p:spPr>
          <a:xfrm>
            <a:off x="2200760" y="1305721"/>
            <a:ext cx="648072" cy="228432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모서리가 둥근 직사각형 68"/>
          <p:cNvSpPr/>
          <p:nvPr/>
        </p:nvSpPr>
        <p:spPr>
          <a:xfrm>
            <a:off x="784809" y="1262949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50" y="1621948"/>
            <a:ext cx="3166893" cy="2238852"/>
          </a:xfrm>
          <a:prstGeom prst="rect">
            <a:avLst/>
          </a:prstGeom>
        </p:spPr>
      </p:pic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C01B21F-BBEB-429A-84E0-B0E3217260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44" y="236304"/>
          <a:ext cx="1240587" cy="102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Image" r:id="rId4" imgW="1859040" imgH="1532880" progId="Photoshop.Image.18">
                  <p:embed/>
                </p:oleObj>
              </mc:Choice>
              <mc:Fallback>
                <p:oleObj name="Image" r:id="rId4" imgW="1859040" imgH="1532880" progId="Photoshop.Image.18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C01B21F-BBEB-429A-84E0-B0E321726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44" y="236304"/>
                        <a:ext cx="1240587" cy="102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6DD11AA-8968-45CE-B400-0AA6EAF37868}"/>
              </a:ext>
            </a:extLst>
          </p:cNvPr>
          <p:cNvSpPr/>
          <p:nvPr/>
        </p:nvSpPr>
        <p:spPr>
          <a:xfrm>
            <a:off x="-53266" y="139824"/>
            <a:ext cx="9233778" cy="415702"/>
          </a:xfrm>
          <a:prstGeom prst="rect">
            <a:avLst/>
          </a:prstGeom>
          <a:blipFill dpi="0" rotWithShape="1">
            <a:blip r:embed="rId6"/>
            <a:srcRect/>
            <a:stretch>
              <a:fillRect r="-22820" b="86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7BDAB04-B222-4DB4-96A5-8C443A6BDC55}"/>
              </a:ext>
            </a:extLst>
          </p:cNvPr>
          <p:cNvSpPr/>
          <p:nvPr/>
        </p:nvSpPr>
        <p:spPr>
          <a:xfrm>
            <a:off x="-36512" y="4968998"/>
            <a:ext cx="9180512" cy="195039"/>
          </a:xfrm>
          <a:prstGeom prst="rect">
            <a:avLst/>
          </a:prstGeom>
          <a:blipFill dpi="0" rotWithShape="1">
            <a:blip r:embed="rId6"/>
            <a:srcRect/>
            <a:stretch>
              <a:fillRect l="-1897" t="1" r="-2" b="764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2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책 </a:t>
            </a:r>
            <a:r>
              <a:rPr lang="ko-KR" altLang="en-US" sz="4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만들기 방법</a:t>
            </a:r>
            <a:endParaRPr lang="ko-KR" altLang="en-US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4844426" y="1243756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2" name="Picture 4" descr="E:\ppt제작\Untitled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02" y="3720278"/>
            <a:ext cx="1211987" cy="14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E:\ppt제작\Untitled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" y="3780715"/>
            <a:ext cx="15478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784809" y="3869143"/>
            <a:ext cx="348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학습지를 다시 펴고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24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긴 쪽으로 반을 접어요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4426" y="3869143"/>
            <a:ext cx="348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양쪽을 가운데로 접었다 </a:t>
            </a:r>
            <a:endParaRPr lang="en-US" altLang="ko-KR" sz="24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펴 주세요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 (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대문 접기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941350" y="2697778"/>
            <a:ext cx="3166893" cy="0"/>
          </a:xfrm>
          <a:prstGeom prst="line">
            <a:avLst/>
          </a:prstGeom>
          <a:ln w="571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42212"/>
            <a:ext cx="2820045" cy="21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모서리가 둥근 직사각형 68"/>
          <p:cNvSpPr/>
          <p:nvPr/>
        </p:nvSpPr>
        <p:spPr>
          <a:xfrm>
            <a:off x="784809" y="1262949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C01B21F-BBEB-429A-84E0-B0E3217260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44" y="236304"/>
          <a:ext cx="1240587" cy="102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Image" r:id="rId3" imgW="1859040" imgH="1532880" progId="Photoshop.Image.18">
                  <p:embed/>
                </p:oleObj>
              </mc:Choice>
              <mc:Fallback>
                <p:oleObj name="Image" r:id="rId3" imgW="1859040" imgH="1532880" progId="Photoshop.Image.18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C01B21F-BBEB-429A-84E0-B0E321726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44" y="236304"/>
                        <a:ext cx="1240587" cy="102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6DD11AA-8968-45CE-B400-0AA6EAF37868}"/>
              </a:ext>
            </a:extLst>
          </p:cNvPr>
          <p:cNvSpPr/>
          <p:nvPr/>
        </p:nvSpPr>
        <p:spPr>
          <a:xfrm>
            <a:off x="-53266" y="139824"/>
            <a:ext cx="9233778" cy="415702"/>
          </a:xfrm>
          <a:prstGeom prst="rect">
            <a:avLst/>
          </a:prstGeom>
          <a:blipFill dpi="0" rotWithShape="1">
            <a:blip r:embed="rId5"/>
            <a:srcRect/>
            <a:stretch>
              <a:fillRect r="-22820" b="86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7BDAB04-B222-4DB4-96A5-8C443A6BDC55}"/>
              </a:ext>
            </a:extLst>
          </p:cNvPr>
          <p:cNvSpPr/>
          <p:nvPr/>
        </p:nvSpPr>
        <p:spPr>
          <a:xfrm>
            <a:off x="-36512" y="4968998"/>
            <a:ext cx="9180512" cy="195039"/>
          </a:xfrm>
          <a:prstGeom prst="rect">
            <a:avLst/>
          </a:prstGeom>
          <a:blipFill dpi="0" rotWithShape="1">
            <a:blip r:embed="rId5"/>
            <a:srcRect/>
            <a:stretch>
              <a:fillRect l="-1897" t="1" r="-2" b="764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2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책 </a:t>
            </a:r>
            <a:r>
              <a:rPr lang="ko-KR" altLang="en-US" sz="4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만들기 방법</a:t>
            </a:r>
            <a:endParaRPr lang="ko-KR" altLang="en-US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4844426" y="1243756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2" name="Picture 4" descr="E:\ppt제작\Untitled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02" y="3720278"/>
            <a:ext cx="1211987" cy="14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E:\ppt제작\Untitled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" y="3780715"/>
            <a:ext cx="15478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899592" y="3869143"/>
            <a:ext cx="348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양쪽을 잡고 오므려 주세요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pPr algn="ctr"/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</a:t>
            </a:r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선생님의 시범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!)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4426" y="3869143"/>
            <a:ext cx="348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쪽 구분 선을 따라 </a:t>
            </a:r>
            <a:endParaRPr lang="en-US" altLang="ko-KR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책 모양으로 접어 주세요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32495"/>
            <a:ext cx="2815754" cy="211181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3725"/>
            <a:ext cx="2827448" cy="21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모서리가 둥근 직사각형 68"/>
          <p:cNvSpPr/>
          <p:nvPr/>
        </p:nvSpPr>
        <p:spPr>
          <a:xfrm>
            <a:off x="784809" y="1262949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C01B21F-BBEB-429A-84E0-B0E3217260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1944" y="236304"/>
          <a:ext cx="1240587" cy="1023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Image" r:id="rId3" imgW="1859040" imgH="1532880" progId="Photoshop.Image.18">
                  <p:embed/>
                </p:oleObj>
              </mc:Choice>
              <mc:Fallback>
                <p:oleObj name="Image" r:id="rId3" imgW="1859040" imgH="1532880" progId="Photoshop.Image.18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AC01B21F-BBEB-429A-84E0-B0E321726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44" y="236304"/>
                        <a:ext cx="1240587" cy="1023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6DD11AA-8968-45CE-B400-0AA6EAF37868}"/>
              </a:ext>
            </a:extLst>
          </p:cNvPr>
          <p:cNvSpPr/>
          <p:nvPr/>
        </p:nvSpPr>
        <p:spPr>
          <a:xfrm>
            <a:off x="-53266" y="139824"/>
            <a:ext cx="9233778" cy="415702"/>
          </a:xfrm>
          <a:prstGeom prst="rect">
            <a:avLst/>
          </a:prstGeom>
          <a:blipFill dpi="0" rotWithShape="1">
            <a:blip r:embed="rId5"/>
            <a:srcRect/>
            <a:stretch>
              <a:fillRect r="-22820" b="866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7BDAB04-B222-4DB4-96A5-8C443A6BDC55}"/>
              </a:ext>
            </a:extLst>
          </p:cNvPr>
          <p:cNvSpPr/>
          <p:nvPr/>
        </p:nvSpPr>
        <p:spPr>
          <a:xfrm>
            <a:off x="-36512" y="4968998"/>
            <a:ext cx="9180512" cy="195039"/>
          </a:xfrm>
          <a:prstGeom prst="rect">
            <a:avLst/>
          </a:prstGeom>
          <a:blipFill dpi="0" rotWithShape="1">
            <a:blip r:embed="rId5"/>
            <a:srcRect/>
            <a:stretch>
              <a:fillRect l="-1897" t="1" r="-2" b="7645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1296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accent6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책 </a:t>
            </a:r>
            <a:r>
              <a:rPr lang="ko-KR" altLang="en-US" sz="40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만들기 방법</a:t>
            </a:r>
            <a:endParaRPr lang="ko-KR" altLang="en-US" sz="40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4844426" y="1243756"/>
            <a:ext cx="3486664" cy="345638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2" name="Picture 4" descr="E:\ppt제작\Untitled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02" y="3720278"/>
            <a:ext cx="1211987" cy="14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E:\ppt제작\Untitled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" y="3780715"/>
            <a:ext cx="15478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784809" y="3869143"/>
            <a:ext cx="348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겹친 부분을 풀로 붙이면 </a:t>
            </a:r>
            <a:endParaRPr lang="en-US" altLang="ko-KR" sz="2400" dirty="0" smtClean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더 깔끔해요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4426" y="3869143"/>
            <a:ext cx="348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추석 책 완성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</a:p>
          <a:p>
            <a:pPr algn="ctr"/>
            <a:r>
              <a:rPr lang="ko-KR" altLang="en-US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표지에 이름을 쓰세요</a:t>
            </a:r>
            <a:r>
              <a:rPr lang="en-US" altLang="ko-KR" sz="24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3" t="55503"/>
          <a:stretch/>
        </p:blipFill>
        <p:spPr>
          <a:xfrm>
            <a:off x="6486134" y="1995686"/>
            <a:ext cx="1506572" cy="181117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3" y="1708868"/>
            <a:ext cx="2736304" cy="205222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r="15833"/>
          <a:stretch/>
        </p:blipFill>
        <p:spPr>
          <a:xfrm>
            <a:off x="5089216" y="1708868"/>
            <a:ext cx="1643024" cy="165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294</Words>
  <Application>Microsoft Office PowerPoint</Application>
  <PresentationFormat>화면 슬라이드 쇼(16:9)</PresentationFormat>
  <Paragraphs>72</Paragraphs>
  <Slides>21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맑은 고딕</vt:lpstr>
      <vt:lpstr>배달의민족 주아</vt:lpstr>
      <vt:lpstr>Arial</vt:lpstr>
      <vt:lpstr>Office 테마</vt:lpstr>
      <vt:lpstr>1_Office 테마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Registered User</cp:lastModifiedBy>
  <cp:revision>35</cp:revision>
  <dcterms:created xsi:type="dcterms:W3CDTF">2017-06-15T02:17:16Z</dcterms:created>
  <dcterms:modified xsi:type="dcterms:W3CDTF">2017-09-22T13:50:16Z</dcterms:modified>
</cp:coreProperties>
</file>