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28AFF-9454-443D-9632-6106909A4846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8FE4D-EAFB-4125-A896-D5820F992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64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5207081F-7516-4ABD-A140-9F4F8380A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56EC9B5-2E7B-40A6-810C-251827F9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304463"/>
            <a:ext cx="5545974" cy="2369762"/>
          </a:xfrm>
          <a:prstGeom prst="rect">
            <a:avLst/>
          </a:prstGeom>
        </p:spPr>
        <p:txBody>
          <a:bodyPr/>
          <a:lstStyle>
            <a:lvl1pPr>
              <a:defRPr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2675011A-5A1E-4DAE-8AFF-6E70FA134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8512" y="4356100"/>
            <a:ext cx="4829203" cy="906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F228B790-E410-4D60-AC76-DE1441FBF3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93225" y="4813069"/>
            <a:ext cx="2578100" cy="1354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719634" y="6628798"/>
            <a:ext cx="15392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spc="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Designed by </a:t>
            </a:r>
            <a:r>
              <a:rPr lang="ko-KR" altLang="en-US" sz="1050" spc="0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참쌤스쿨</a:t>
            </a:r>
            <a:endParaRPr lang="ko-KR" altLang="en-US" sz="1050" spc="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47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8707803-188D-4398-B73E-655C948B2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6EF8306-9947-4A7B-AF57-E54A2B3D6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9825" y="348501"/>
            <a:ext cx="1330037" cy="682278"/>
          </a:xfrm>
          <a:prstGeom prst="rect">
            <a:avLst/>
          </a:prstGeom>
        </p:spPr>
        <p:txBody>
          <a:bodyPr/>
          <a:lstStyle>
            <a:lvl1pPr>
              <a:defRPr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1pPr>
          </a:lstStyle>
          <a:p>
            <a:r>
              <a:rPr lang="ko-KR" altLang="en-US" dirty="0"/>
              <a:t>차례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9F13E116-E730-426E-B2DD-B1C3ECA6B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9825" y="1794972"/>
            <a:ext cx="7796213" cy="386556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altLang="ko-KR" dirty="0"/>
              <a:t> </a:t>
            </a:r>
            <a:r>
              <a:rPr lang="ko-KR" altLang="en-US" dirty="0"/>
              <a:t>순서</a:t>
            </a:r>
            <a:r>
              <a:rPr lang="en-US" altLang="ko-KR" dirty="0"/>
              <a:t>1</a:t>
            </a:r>
          </a:p>
          <a:p>
            <a:pPr lvl="0"/>
            <a:endParaRPr lang="en-US" altLang="ko-KR" dirty="0"/>
          </a:p>
          <a:p>
            <a:pPr lvl="0"/>
            <a:r>
              <a:rPr lang="ko-KR" altLang="en-US" dirty="0"/>
              <a:t> 순서</a:t>
            </a:r>
            <a:r>
              <a:rPr lang="en-US" altLang="ko-KR" dirty="0"/>
              <a:t>2</a:t>
            </a:r>
          </a:p>
          <a:p>
            <a:pPr lvl="0"/>
            <a:endParaRPr lang="en-US" altLang="ko-KR" dirty="0"/>
          </a:p>
          <a:p>
            <a:pPr lvl="0"/>
            <a:r>
              <a:rPr lang="ko-KR" altLang="en-US" dirty="0"/>
              <a:t> 순서</a:t>
            </a:r>
            <a:r>
              <a:rPr lang="en-US" altLang="ko-KR" dirty="0"/>
              <a:t>3</a:t>
            </a:r>
          </a:p>
          <a:p>
            <a:pPr lvl="0"/>
            <a:endParaRPr lang="en-US" altLang="ko-KR" dirty="0"/>
          </a:p>
          <a:p>
            <a:pPr lvl="0"/>
            <a:r>
              <a:rPr lang="ko-KR" altLang="en-US" dirty="0"/>
              <a:t> 순서</a:t>
            </a:r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719634" y="6628798"/>
            <a:ext cx="15392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spc="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Designed by </a:t>
            </a:r>
            <a:r>
              <a:rPr lang="ko-KR" altLang="en-US" sz="1050" spc="0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참쌤스쿨</a:t>
            </a:r>
            <a:endParaRPr lang="ko-KR" altLang="en-US" sz="1050" spc="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264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DBCD848-8075-4B51-B536-1979924FF3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74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CB7F328-2B7B-4415-AC4D-AB452F47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11" y="556952"/>
            <a:ext cx="8339051" cy="739833"/>
          </a:xfrm>
          <a:prstGeom prst="rect">
            <a:avLst/>
          </a:prstGeom>
        </p:spPr>
        <p:txBody>
          <a:bodyPr/>
          <a:lstStyle>
            <a:lvl1pPr>
              <a:defRPr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EF571526-100E-4548-91C1-9113D9407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163" y="1903184"/>
            <a:ext cx="9933564" cy="4348162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1pPr>
            <a:lvl2pPr>
              <a:defRPr sz="4400"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2pPr>
            <a:lvl3pPr>
              <a:defRPr sz="4000"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3pPr>
            <a:lvl4pPr>
              <a:defRPr sz="3600"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4pPr>
            <a:lvl5pPr>
              <a:defRPr sz="3600"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719634" y="6628798"/>
            <a:ext cx="15392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spc="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Designed by </a:t>
            </a:r>
            <a:r>
              <a:rPr lang="ko-KR" altLang="en-US" sz="1050" spc="0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참쌤스쿨</a:t>
            </a:r>
            <a:endParaRPr lang="ko-KR" altLang="en-US" sz="1050" spc="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94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5393052-921D-4C8A-ACF6-8F1442F61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80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24FA472-340E-4A84-9482-D945F8339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7" y="356814"/>
            <a:ext cx="10515600" cy="823594"/>
          </a:xfrm>
          <a:prstGeom prst="rect">
            <a:avLst/>
          </a:prstGeom>
        </p:spPr>
        <p:txBody>
          <a:bodyPr/>
          <a:lstStyle>
            <a:lvl1pPr>
              <a:defRPr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719634" y="6628798"/>
            <a:ext cx="15392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spc="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Designed by </a:t>
            </a:r>
            <a:r>
              <a:rPr lang="ko-KR" altLang="en-US" sz="1050" spc="0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참쌤스쿨</a:t>
            </a:r>
            <a:endParaRPr lang="ko-KR" altLang="en-US" sz="1050" spc="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99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099D424-8478-4A1E-AAAE-69972F975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719634" y="6628798"/>
            <a:ext cx="15392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spc="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Designed by </a:t>
            </a:r>
            <a:r>
              <a:rPr lang="ko-KR" altLang="en-US" sz="1050" spc="0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참쌤스쿨</a:t>
            </a:r>
            <a:endParaRPr lang="ko-KR" altLang="en-US" sz="1050" spc="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150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60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F79B38-AB6E-4D14-97B8-EA22EA30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3" y="1304463"/>
            <a:ext cx="6664455" cy="2369762"/>
          </a:xfrm>
        </p:spPr>
        <p:txBody>
          <a:bodyPr/>
          <a:lstStyle/>
          <a:p>
            <a:r>
              <a:rPr lang="ko-KR" altLang="en-US" sz="6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제목을 입력하세요</a:t>
            </a:r>
            <a:r>
              <a:rPr lang="en-US" altLang="ko-KR" sz="6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.</a:t>
            </a:r>
            <a:endParaRPr lang="ko-KR" altLang="en-US" sz="6600" dirty="0">
              <a:latin typeface="인터파크고딕 M" panose="02000000000000000000" pitchFamily="2" charset="-127"/>
              <a:ea typeface="인터파크고딕 M" panose="02000000000000000000" pitchFamily="2" charset="-127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E563BE-857C-4741-8F66-639C88946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sz="3200" dirty="0" err="1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참쌤의</a:t>
            </a:r>
            <a:r>
              <a:rPr lang="ko-KR" altLang="en-US" sz="32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 콘텐츠 스쿨입니다</a:t>
            </a:r>
            <a:r>
              <a:rPr lang="en-US" altLang="ko-KR" sz="32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.</a:t>
            </a:r>
            <a:endParaRPr lang="ko-KR" altLang="en-US" sz="3200" dirty="0">
              <a:latin typeface="인터파크고딕 M" panose="02000000000000000000" pitchFamily="2" charset="-127"/>
              <a:ea typeface="인터파크고딕 M" panose="02000000000000000000" pitchFamily="2" charset="-127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54050F7-FBED-49BF-BDE7-DA70EFDD81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25886" y="4809331"/>
            <a:ext cx="3071274" cy="1377324"/>
          </a:xfrm>
        </p:spPr>
        <p:txBody>
          <a:bodyPr/>
          <a:lstStyle/>
          <a:p>
            <a:pPr algn="r"/>
            <a:r>
              <a:rPr lang="ko-KR" altLang="en-US" sz="4000" dirty="0" err="1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참쌤초등학교</a:t>
            </a:r>
            <a:endParaRPr lang="en-US" altLang="ko-KR" sz="4000" dirty="0">
              <a:latin typeface="인터파크고딕 M" panose="02000000000000000000" pitchFamily="2" charset="-127"/>
              <a:ea typeface="인터파크고딕 M" panose="02000000000000000000" pitchFamily="2" charset="-127"/>
            </a:endParaRPr>
          </a:p>
          <a:p>
            <a:pPr algn="r"/>
            <a:r>
              <a:rPr lang="ko-KR" altLang="en-US" sz="40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교사 </a:t>
            </a:r>
            <a:r>
              <a:rPr lang="ko-KR" altLang="en-US" sz="4000" dirty="0" err="1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김참콘</a:t>
            </a:r>
            <a:endParaRPr lang="ko-KR" altLang="en-US" sz="4000" dirty="0">
              <a:latin typeface="인터파크고딕 M" panose="02000000000000000000" pitchFamily="2" charset="-127"/>
              <a:ea typeface="인터파크고딕 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370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419C72-23FF-4CD7-9474-2330F126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933" y="487134"/>
            <a:ext cx="1963177" cy="1153128"/>
          </a:xfrm>
        </p:spPr>
        <p:txBody>
          <a:bodyPr/>
          <a:lstStyle/>
          <a:p>
            <a:r>
              <a:rPr lang="ko-KR" altLang="en-US" sz="60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순서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2A4AA87-DC20-4CBF-9CF8-E0D53D646E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9825" y="1809656"/>
            <a:ext cx="8529498" cy="4309908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ko-KR" altLang="en-US" sz="3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안녕하세요</a:t>
            </a:r>
            <a:r>
              <a:rPr lang="en-US" altLang="ko-KR" sz="3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.</a:t>
            </a:r>
          </a:p>
          <a:p>
            <a:endParaRPr lang="en-US" altLang="ko-KR" sz="3600" dirty="0">
              <a:latin typeface="인터파크고딕 M" panose="02000000000000000000" pitchFamily="2" charset="-127"/>
              <a:ea typeface="인터파크고딕 M" panose="02000000000000000000" pitchFamily="2" charset="-127"/>
            </a:endParaRPr>
          </a:p>
          <a:p>
            <a:r>
              <a:rPr lang="en-US" altLang="ko-KR" sz="3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 </a:t>
            </a:r>
            <a:r>
              <a:rPr lang="ko-KR" altLang="en-US" sz="3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이 </a:t>
            </a:r>
            <a:r>
              <a:rPr lang="ko-KR" altLang="en-US" sz="3600" dirty="0" smtClean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탭은 차례를 </a:t>
            </a:r>
            <a:endParaRPr lang="en-US" altLang="ko-KR" sz="3600" dirty="0">
              <a:latin typeface="인터파크고딕 M" panose="02000000000000000000" pitchFamily="2" charset="-127"/>
              <a:ea typeface="인터파크고딕 M" panose="02000000000000000000" pitchFamily="2" charset="-127"/>
            </a:endParaRPr>
          </a:p>
          <a:p>
            <a:pPr marL="0" indent="0">
              <a:buNone/>
            </a:pPr>
            <a:endParaRPr lang="en-US" altLang="ko-KR" sz="3600" dirty="0">
              <a:latin typeface="인터파크고딕 M" panose="02000000000000000000" pitchFamily="2" charset="-127"/>
              <a:ea typeface="인터파크고딕 M" panose="02000000000000000000" pitchFamily="2" charset="-127"/>
            </a:endParaRPr>
          </a:p>
          <a:p>
            <a:r>
              <a:rPr lang="en-US" altLang="ko-KR" sz="3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 </a:t>
            </a:r>
            <a:r>
              <a:rPr lang="ko-KR" altLang="en-US" sz="3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입력하는 페이지 입니다</a:t>
            </a:r>
            <a:r>
              <a:rPr lang="en-US" altLang="ko-KR" sz="3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.</a:t>
            </a:r>
          </a:p>
          <a:p>
            <a:endParaRPr lang="en-US" altLang="ko-KR" sz="3600" dirty="0">
              <a:latin typeface="인터파크고딕 M" panose="02000000000000000000" pitchFamily="2" charset="-127"/>
              <a:ea typeface="인터파크고딕 M" panose="02000000000000000000" pitchFamily="2" charset="-127"/>
            </a:endParaRPr>
          </a:p>
          <a:p>
            <a:r>
              <a:rPr lang="en-US" altLang="ko-KR" sz="3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 </a:t>
            </a:r>
            <a:r>
              <a:rPr lang="ko-KR" altLang="en-US" sz="3600" dirty="0" err="1" smtClean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혹시모르니</a:t>
            </a:r>
            <a:r>
              <a:rPr lang="ko-KR" altLang="en-US" sz="3600" dirty="0" smtClean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 옆에 그림을 활용하세요 </a:t>
            </a:r>
            <a:r>
              <a:rPr lang="en-US" altLang="ko-KR" sz="3600" dirty="0" smtClean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-&gt;</a:t>
            </a:r>
            <a:endParaRPr lang="en-US" altLang="ko-KR" sz="3600" dirty="0">
              <a:latin typeface="인터파크고딕 M" panose="02000000000000000000" pitchFamily="2" charset="-127"/>
              <a:ea typeface="인터파크고딕 M" panose="02000000000000000000" pitchFamily="2" charset="-127"/>
            </a:endParaRPr>
          </a:p>
        </p:txBody>
      </p:sp>
      <p:pic>
        <p:nvPicPr>
          <p:cNvPr id="1026" name="Picture 2" descr="C:\Users\Admin\Desktop\PPT\템플릿 소스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49" b="82691"/>
          <a:stretch/>
        </p:blipFill>
        <p:spPr bwMode="auto">
          <a:xfrm>
            <a:off x="11013099" y="5609006"/>
            <a:ext cx="827210" cy="42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1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2395A7F-4D24-4C8C-92A8-FB147C17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배울 내용을 입력해주세요</a:t>
            </a:r>
            <a:r>
              <a:rPr lang="en-US" altLang="ko-KR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.</a:t>
            </a:r>
            <a:endParaRPr lang="ko-KR" altLang="en-US" dirty="0">
              <a:latin typeface="인터파크고딕 M" panose="02000000000000000000" pitchFamily="2" charset="-127"/>
              <a:ea typeface="인터파크고딕 M" panose="02000000000000000000" pitchFamily="2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65F07BA-83D2-4BD4-BD08-6C0EF6880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 </a:t>
            </a:r>
            <a:r>
              <a:rPr lang="ko-KR" altLang="en-US" sz="3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내용을 적어주세요</a:t>
            </a:r>
            <a:r>
              <a:rPr lang="en-US" altLang="ko-KR" sz="3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.</a:t>
            </a:r>
            <a:br>
              <a:rPr lang="en-US" altLang="ko-KR" sz="3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</a:br>
            <a:endParaRPr lang="en-US" altLang="ko-KR" sz="3600" dirty="0">
              <a:latin typeface="인터파크고딕 M" panose="02000000000000000000" pitchFamily="2" charset="-127"/>
              <a:ea typeface="인터파크고딕 M" panose="02000000000000000000" pitchFamily="2" charset="-127"/>
            </a:endParaRPr>
          </a:p>
          <a:p>
            <a:r>
              <a:rPr lang="ko-KR" altLang="en-US" sz="3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폰트는 </a:t>
            </a:r>
            <a:r>
              <a:rPr lang="ko-KR" altLang="en-US" sz="3600" dirty="0" err="1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빙그레체</a:t>
            </a:r>
            <a:r>
              <a:rPr lang="en-US" altLang="ko-KR" sz="3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, </a:t>
            </a:r>
            <a:r>
              <a:rPr lang="ko-KR" altLang="en-US" sz="3600" dirty="0" err="1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인터파크체가</a:t>
            </a:r>
            <a:r>
              <a:rPr lang="ko-KR" altLang="en-US" sz="3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 잘 어울립니다</a:t>
            </a:r>
            <a:r>
              <a:rPr lang="en-US" altLang="ko-KR" sz="3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.</a:t>
            </a:r>
          </a:p>
          <a:p>
            <a:endParaRPr lang="en-US" altLang="ko-KR" sz="3600" dirty="0">
              <a:latin typeface="인터파크고딕 M" panose="02000000000000000000" pitchFamily="2" charset="-127"/>
              <a:ea typeface="인터파크고딕 M" panose="02000000000000000000" pitchFamily="2" charset="-127"/>
            </a:endParaRPr>
          </a:p>
          <a:p>
            <a:r>
              <a:rPr lang="ko-KR" altLang="en-US" sz="3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위 폰트는 무료사용이 가능하니 다운받으세요</a:t>
            </a:r>
            <a:r>
              <a:rPr lang="en-US" altLang="ko-KR" sz="36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997CD-947C-40C9-9C76-822A7394261F}"/>
              </a:ext>
            </a:extLst>
          </p:cNvPr>
          <p:cNvSpPr txBox="1"/>
          <p:nvPr/>
        </p:nvSpPr>
        <p:spPr>
          <a:xfrm>
            <a:off x="11434194" y="3967993"/>
            <a:ext cx="56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210 하얀분필 R" panose="02020603020101020101" pitchFamily="18" charset="-127"/>
                <a:ea typeface="210 하얀분필 R" panose="02020603020101020101" pitchFamily="18" charset="-127"/>
              </a:rPr>
              <a:t>1</a:t>
            </a:r>
            <a:r>
              <a:rPr lang="ko-KR" altLang="en-US" dirty="0"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141049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ADA8ACE-76DA-4C74-90E4-4987D267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도형을 활용하여 내용을 채워보세요</a:t>
            </a:r>
            <a:r>
              <a:rPr lang="en-US" altLang="ko-KR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.</a:t>
            </a:r>
            <a:endParaRPr lang="ko-KR" altLang="en-US" dirty="0">
              <a:latin typeface="인터파크고딕 M" panose="02000000000000000000" pitchFamily="2" charset="-127"/>
              <a:ea typeface="인터파크고딕 M" panose="020000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59F6F16-06B6-4A6F-A81D-765555D36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7" r="37546"/>
          <a:stretch/>
        </p:blipFill>
        <p:spPr>
          <a:xfrm>
            <a:off x="354040" y="3765714"/>
            <a:ext cx="1590049" cy="218208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762078A-D99C-4D10-B8A2-F4B77A01A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1" r="-10764"/>
          <a:stretch/>
        </p:blipFill>
        <p:spPr>
          <a:xfrm>
            <a:off x="5597237" y="3692659"/>
            <a:ext cx="1922780" cy="2182081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95924B8D-C765-44C8-9879-440C587F3FBC}"/>
              </a:ext>
            </a:extLst>
          </p:cNvPr>
          <p:cNvSpPr/>
          <p:nvPr/>
        </p:nvSpPr>
        <p:spPr>
          <a:xfrm>
            <a:off x="1604078" y="1432420"/>
            <a:ext cx="3993159" cy="39931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그림을 자유롭게 배치하실 수 있습니다</a:t>
            </a:r>
            <a:r>
              <a:rPr lang="en-US" altLang="ko-KR" sz="2000" dirty="0">
                <a:solidFill>
                  <a:schemeClr val="tx1"/>
                </a:solidFill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인터파크고딕 M" panose="02000000000000000000" pitchFamily="2" charset="-127"/>
              <a:ea typeface="인터파크고딕 M" panose="02000000000000000000" pitchFamily="2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BFAA98B4-7365-4888-85ED-242CF9B44424}"/>
              </a:ext>
            </a:extLst>
          </p:cNvPr>
          <p:cNvSpPr/>
          <p:nvPr/>
        </p:nvSpPr>
        <p:spPr>
          <a:xfrm>
            <a:off x="6955512" y="1432420"/>
            <a:ext cx="3993159" cy="399315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내용을 적어주세요</a:t>
            </a:r>
            <a:endParaRPr lang="en-US" altLang="ko-KR" sz="2000" dirty="0">
              <a:solidFill>
                <a:schemeClr val="tx1"/>
              </a:solidFill>
              <a:latin typeface="인터파크고딕 M" panose="02000000000000000000" pitchFamily="2" charset="-127"/>
              <a:ea typeface="인터파크고딕 M" panose="020000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DAF8F-49E6-4879-B21A-9943DC555D16}"/>
              </a:ext>
            </a:extLst>
          </p:cNvPr>
          <p:cNvSpPr txBox="1"/>
          <p:nvPr/>
        </p:nvSpPr>
        <p:spPr>
          <a:xfrm>
            <a:off x="11434194" y="3967993"/>
            <a:ext cx="56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210 하얀분필 R" panose="02020603020101020101" pitchFamily="18" charset="-127"/>
                <a:ea typeface="210 하얀분필 R" panose="02020603020101020101" pitchFamily="18" charset="-127"/>
              </a:rPr>
              <a:t>2</a:t>
            </a:r>
            <a:r>
              <a:rPr lang="ko-KR" altLang="en-US" dirty="0"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174813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D40CC5-151C-4BF2-B724-1A004DE24543}"/>
              </a:ext>
            </a:extLst>
          </p:cNvPr>
          <p:cNvSpPr txBox="1"/>
          <p:nvPr/>
        </p:nvSpPr>
        <p:spPr>
          <a:xfrm>
            <a:off x="2139193" y="1812022"/>
            <a:ext cx="5142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감사합니다</a:t>
            </a:r>
            <a:r>
              <a:rPr lang="en-US" altLang="ko-KR" sz="7200" dirty="0">
                <a:latin typeface="인터파크고딕 M" panose="02000000000000000000" pitchFamily="2" charset="-127"/>
                <a:ea typeface="인터파크고딕 M" panose="02000000000000000000" pitchFamily="2" charset="-127"/>
              </a:rPr>
              <a:t>.</a:t>
            </a:r>
            <a:endParaRPr lang="ko-KR" altLang="en-US" sz="7200" dirty="0">
              <a:latin typeface="인터파크고딕 M" panose="02000000000000000000" pitchFamily="2" charset="-127"/>
              <a:ea typeface="인터파크고딕 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9792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56</Words>
  <Application>Microsoft Office PowerPoint</Application>
  <PresentationFormat>와이드스크린</PresentationFormat>
  <Paragraphs>23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210 하얀분필 R</vt:lpstr>
      <vt:lpstr>맑은 고딕</vt:lpstr>
      <vt:lpstr>인터파크고딕 M</vt:lpstr>
      <vt:lpstr>Arial</vt:lpstr>
      <vt:lpstr>Office 테마</vt:lpstr>
      <vt:lpstr>제목을 입력하세요.</vt:lpstr>
      <vt:lpstr>순서</vt:lpstr>
      <vt:lpstr>배울 내용을 입력해주세요.</vt:lpstr>
      <vt:lpstr>도형을 활용하여 내용을 채워보세요.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김 차명</cp:lastModifiedBy>
  <cp:revision>12</cp:revision>
  <dcterms:created xsi:type="dcterms:W3CDTF">2018-10-31T02:58:19Z</dcterms:created>
  <dcterms:modified xsi:type="dcterms:W3CDTF">2018-11-05T00:13:03Z</dcterms:modified>
</cp:coreProperties>
</file>