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5"/>
    <a:srgbClr val="FFF9E7"/>
    <a:srgbClr val="FEEEC2"/>
    <a:srgbClr val="B1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20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3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4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98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35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3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38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05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5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80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E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0ABA-9499-49D2-8636-1CC2D8058DF7}" type="datetimeFigureOut">
              <a:rPr lang="ko-KR" altLang="en-US" smtClean="0"/>
              <a:t>2018-11-05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A1ED-99A7-48B7-98E0-8C4AABBA78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90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2.wdp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1431520" y="1623177"/>
            <a:ext cx="6280959" cy="1100017"/>
          </a:xfrm>
          <a:prstGeom prst="roundRect">
            <a:avLst>
              <a:gd name="adj" fmla="val 26365"/>
            </a:avLst>
          </a:prstGeom>
          <a:solidFill>
            <a:srgbClr val="FFF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536814" y="3003797"/>
            <a:ext cx="4099449" cy="1471791"/>
          </a:xfrm>
          <a:prstGeom prst="roundRect">
            <a:avLst>
              <a:gd name="adj" fmla="val 26365"/>
            </a:avLst>
          </a:prstGeom>
          <a:solidFill>
            <a:srgbClr val="FF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참쌤의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콘텐츠스쿨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27784" y="3435846"/>
            <a:ext cx="3488432" cy="665212"/>
          </a:xfrm>
        </p:spPr>
        <p:txBody>
          <a:bodyPr>
            <a:normAutofit fontScale="92500"/>
          </a:bodyPr>
          <a:lstStyle/>
          <a:p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참쌤의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콘텐츠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스쿨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5020022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1073396" y="966272"/>
            <a:ext cx="7140369" cy="2019812"/>
            <a:chOff x="1073396" y="966272"/>
            <a:chExt cx="7140369" cy="2019812"/>
          </a:xfrm>
        </p:grpSpPr>
        <p:grpSp>
          <p:nvGrpSpPr>
            <p:cNvPr id="29" name="그룹 28"/>
            <p:cNvGrpSpPr/>
            <p:nvPr/>
          </p:nvGrpSpPr>
          <p:grpSpPr>
            <a:xfrm>
              <a:off x="1073396" y="1544509"/>
              <a:ext cx="1126368" cy="1178685"/>
              <a:chOff x="1073396" y="1544509"/>
              <a:chExt cx="1126368" cy="1178685"/>
            </a:xfrm>
          </p:grpSpPr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8770870">
                <a:off x="1563068" y="1544509"/>
                <a:ext cx="636696" cy="636696"/>
              </a:xfrm>
              <a:prstGeom prst="rect">
                <a:avLst/>
              </a:prstGeom>
            </p:spPr>
          </p:pic>
          <p:pic>
            <p:nvPicPr>
              <p:cNvPr id="9" name="그림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953511">
                <a:off x="1073396" y="1693911"/>
                <a:ext cx="958550" cy="958550"/>
              </a:xfrm>
              <a:prstGeom prst="rect">
                <a:avLst/>
              </a:prstGeom>
            </p:spPr>
          </p:pic>
          <p:pic>
            <p:nvPicPr>
              <p:cNvPr id="14" name="그림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976" y="2215280"/>
                <a:ext cx="507914" cy="507914"/>
              </a:xfrm>
              <a:prstGeom prst="rect">
                <a:avLst/>
              </a:prstGeom>
            </p:spPr>
          </p:pic>
        </p:grpSp>
        <p:grpSp>
          <p:nvGrpSpPr>
            <p:cNvPr id="28" name="그룹 27"/>
            <p:cNvGrpSpPr/>
            <p:nvPr/>
          </p:nvGrpSpPr>
          <p:grpSpPr>
            <a:xfrm>
              <a:off x="6561654" y="966272"/>
              <a:ext cx="1652111" cy="2019812"/>
              <a:chOff x="6561654" y="966272"/>
              <a:chExt cx="1652111" cy="2019812"/>
            </a:xfrm>
          </p:grpSpPr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30819">
                <a:off x="6561654" y="966272"/>
                <a:ext cx="1200000" cy="1200000"/>
              </a:xfrm>
              <a:prstGeom prst="rect">
                <a:avLst/>
              </a:prstGeom>
            </p:spPr>
          </p:pic>
          <p:pic>
            <p:nvPicPr>
              <p:cNvPr id="6" name="그림 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210739">
                <a:off x="6914409" y="1382790"/>
                <a:ext cx="1299356" cy="1299356"/>
              </a:xfrm>
              <a:prstGeom prst="rect">
                <a:avLst/>
              </a:prstGeom>
            </p:spPr>
          </p:pic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32756">
                <a:off x="7241234" y="2060094"/>
                <a:ext cx="919018" cy="919018"/>
              </a:xfrm>
              <a:prstGeom prst="rect">
                <a:avLst/>
              </a:prstGeom>
            </p:spPr>
          </p:pic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374433">
                <a:off x="6678640" y="2354073"/>
                <a:ext cx="632011" cy="632011"/>
              </a:xfrm>
              <a:prstGeom prst="rect">
                <a:avLst/>
              </a:prstGeom>
            </p:spPr>
          </p:pic>
        </p:grpSp>
      </p:grpSp>
      <p:grpSp>
        <p:nvGrpSpPr>
          <p:cNvPr id="27" name="그룹 26"/>
          <p:cNvGrpSpPr/>
          <p:nvPr/>
        </p:nvGrpSpPr>
        <p:grpSpPr>
          <a:xfrm>
            <a:off x="7764731" y="4282022"/>
            <a:ext cx="1271764" cy="843558"/>
            <a:chOff x="7764731" y="4282022"/>
            <a:chExt cx="1271764" cy="843558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2199">
              <a:off x="8192937" y="4282022"/>
              <a:ext cx="843558" cy="843558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10374">
              <a:off x="7764731" y="4545244"/>
              <a:ext cx="551776" cy="551776"/>
            </a:xfrm>
            <a:prstGeom prst="rect">
              <a:avLst/>
            </a:prstGeom>
          </p:spPr>
        </p:pic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11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00054"/>
            <a:ext cx="648072" cy="5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5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/>
          <p:cNvSpPr/>
          <p:nvPr/>
        </p:nvSpPr>
        <p:spPr>
          <a:xfrm>
            <a:off x="487088" y="376379"/>
            <a:ext cx="8045351" cy="694024"/>
          </a:xfrm>
          <a:prstGeom prst="roundRect">
            <a:avLst>
              <a:gd name="adj" fmla="val 26365"/>
            </a:avLst>
          </a:prstGeom>
          <a:solidFill>
            <a:srgbClr val="FFF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31105" y="1635646"/>
            <a:ext cx="5525071" cy="2702425"/>
          </a:xfrm>
          <a:prstGeom prst="roundRect">
            <a:avLst>
              <a:gd name="adj" fmla="val 16214"/>
            </a:avLst>
          </a:prstGeom>
          <a:solidFill>
            <a:srgbClr val="FF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4963" y="27434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목차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331640" y="2609879"/>
            <a:ext cx="4474840" cy="6515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5020022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내용 개체 틀 4"/>
          <p:cNvSpPr txBox="1">
            <a:spLocks/>
          </p:cNvSpPr>
          <p:nvPr/>
        </p:nvSpPr>
        <p:spPr>
          <a:xfrm>
            <a:off x="1331640" y="1817791"/>
            <a:ext cx="4474840" cy="651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내용 개체 틀 4"/>
          <p:cNvSpPr txBox="1">
            <a:spLocks/>
          </p:cNvSpPr>
          <p:nvPr/>
        </p:nvSpPr>
        <p:spPr>
          <a:xfrm>
            <a:off x="1331640" y="3401967"/>
            <a:ext cx="4474840" cy="651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06768">
            <a:off x="6545830" y="1881284"/>
            <a:ext cx="2429683" cy="242968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8" y="1843550"/>
            <a:ext cx="600000" cy="6000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8" y="2622758"/>
            <a:ext cx="600000" cy="6000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8" y="3401967"/>
            <a:ext cx="600000" cy="600000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1547664" y="2443550"/>
            <a:ext cx="425881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547664" y="3185943"/>
            <a:ext cx="425881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537320" y="3978031"/>
            <a:ext cx="425881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/>
          <p:cNvGrpSpPr/>
          <p:nvPr/>
        </p:nvGrpSpPr>
        <p:grpSpPr>
          <a:xfrm>
            <a:off x="7764731" y="4282022"/>
            <a:ext cx="1271764" cy="843558"/>
            <a:chOff x="7764731" y="4282022"/>
            <a:chExt cx="1271764" cy="843558"/>
          </a:xfrm>
        </p:grpSpPr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2199">
              <a:off x="8192937" y="4282022"/>
              <a:ext cx="843558" cy="843558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10374">
              <a:off x="7764731" y="4545244"/>
              <a:ext cx="551776" cy="551776"/>
            </a:xfrm>
            <a:prstGeom prst="rect">
              <a:avLst/>
            </a:prstGeom>
          </p:spPr>
        </p:pic>
      </p:grpSp>
      <p:pic>
        <p:nvPicPr>
          <p:cNvPr id="24" name="그림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97970">
            <a:off x="576053" y="442963"/>
            <a:ext cx="520004" cy="520004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00054"/>
            <a:ext cx="648072" cy="5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7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5020022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7088" y="376379"/>
            <a:ext cx="8045351" cy="694024"/>
          </a:xfrm>
          <a:prstGeom prst="roundRect">
            <a:avLst>
              <a:gd name="adj" fmla="val 26365"/>
            </a:avLst>
          </a:prstGeom>
          <a:solidFill>
            <a:srgbClr val="FFF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3"/>
          <p:cNvSpPr>
            <a:spLocks noGrp="1"/>
          </p:cNvSpPr>
          <p:nvPr>
            <p:ph type="title"/>
          </p:nvPr>
        </p:nvSpPr>
        <p:spPr>
          <a:xfrm>
            <a:off x="394963" y="27434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본문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제목 넣는 곳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97970">
            <a:off x="576053" y="442963"/>
            <a:ext cx="520004" cy="520004"/>
          </a:xfrm>
          <a:prstGeom prst="rect">
            <a:avLst/>
          </a:prstGeom>
        </p:spPr>
      </p:pic>
      <p:sp>
        <p:nvSpPr>
          <p:cNvPr id="16" name="모서리가 둥근 직사각형 15"/>
          <p:cNvSpPr/>
          <p:nvPr/>
        </p:nvSpPr>
        <p:spPr>
          <a:xfrm>
            <a:off x="631105" y="1347614"/>
            <a:ext cx="7901334" cy="3312368"/>
          </a:xfrm>
          <a:prstGeom prst="roundRect">
            <a:avLst>
              <a:gd name="adj" fmla="val 16214"/>
            </a:avLst>
          </a:prstGeom>
          <a:solidFill>
            <a:srgbClr val="FF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/>
          <p:cNvGrpSpPr/>
          <p:nvPr/>
        </p:nvGrpSpPr>
        <p:grpSpPr>
          <a:xfrm>
            <a:off x="7764731" y="4282022"/>
            <a:ext cx="1271764" cy="843558"/>
            <a:chOff x="7764731" y="4282022"/>
            <a:chExt cx="1271764" cy="84355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2199">
              <a:off x="8192937" y="4282022"/>
              <a:ext cx="843558" cy="843558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10374">
              <a:off x="7764731" y="4545244"/>
              <a:ext cx="551776" cy="551776"/>
            </a:xfrm>
            <a:prstGeom prst="rect">
              <a:avLst/>
            </a:prstGeom>
          </p:spPr>
        </p:pic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26467" y="1625550"/>
            <a:ext cx="6714151" cy="2746400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내용을 입력하세요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55" y="1574696"/>
            <a:ext cx="576064" cy="576064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55" y="2283718"/>
            <a:ext cx="576064" cy="57606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55" y="3003798"/>
            <a:ext cx="576064" cy="57606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739">
            <a:off x="7299264" y="3351284"/>
            <a:ext cx="1170780" cy="1170780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00054"/>
            <a:ext cx="648072" cy="5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2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5020022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87088" y="376379"/>
            <a:ext cx="8045351" cy="694024"/>
          </a:xfrm>
          <a:prstGeom prst="roundRect">
            <a:avLst>
              <a:gd name="adj" fmla="val 26365"/>
            </a:avLst>
          </a:prstGeom>
          <a:solidFill>
            <a:srgbClr val="FFF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3"/>
          <p:cNvSpPr txBox="1">
            <a:spLocks/>
          </p:cNvSpPr>
          <p:nvPr/>
        </p:nvSpPr>
        <p:spPr>
          <a:xfrm>
            <a:off x="394963" y="2743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본문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제목 넣는 곳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97970">
            <a:off x="576053" y="442963"/>
            <a:ext cx="520004" cy="520004"/>
          </a:xfrm>
          <a:prstGeom prst="rect">
            <a:avLst/>
          </a:prstGeom>
        </p:spPr>
      </p:pic>
      <p:sp>
        <p:nvSpPr>
          <p:cNvPr id="13" name="모서리가 둥근 직사각형 12"/>
          <p:cNvSpPr/>
          <p:nvPr/>
        </p:nvSpPr>
        <p:spPr>
          <a:xfrm>
            <a:off x="631105" y="1347614"/>
            <a:ext cx="3796879" cy="3384376"/>
          </a:xfrm>
          <a:prstGeom prst="roundRect">
            <a:avLst>
              <a:gd name="adj" fmla="val 16214"/>
            </a:avLst>
          </a:prstGeom>
          <a:solidFill>
            <a:srgbClr val="FF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6055" y="1419621"/>
            <a:ext cx="3447912" cy="3175001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내용을 입력하세요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726432" y="1347614"/>
            <a:ext cx="3796879" cy="3384376"/>
          </a:xfrm>
          <a:prstGeom prst="roundRect">
            <a:avLst>
              <a:gd name="adj" fmla="val 16214"/>
            </a:avLst>
          </a:prstGeom>
          <a:solidFill>
            <a:srgbClr val="FF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4931382" y="1371737"/>
            <a:ext cx="3447912" cy="3175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내용을 입력하세요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7764731" y="4282022"/>
            <a:ext cx="1271764" cy="843558"/>
            <a:chOff x="7764731" y="4282022"/>
            <a:chExt cx="1271764" cy="84355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2199">
              <a:off x="8192937" y="4282022"/>
              <a:ext cx="843558" cy="843558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10374">
              <a:off x="7764731" y="4545244"/>
              <a:ext cx="551776" cy="551776"/>
            </a:xfrm>
            <a:prstGeom prst="rect">
              <a:avLst/>
            </a:prstGeom>
          </p:spPr>
        </p:pic>
      </p:grpSp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61" y="1419622"/>
            <a:ext cx="456171" cy="456171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382" y="1419622"/>
            <a:ext cx="456171" cy="456171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739">
            <a:off x="7299264" y="3351284"/>
            <a:ext cx="1170780" cy="117078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186">
            <a:off x="3179708" y="3298463"/>
            <a:ext cx="1162231" cy="1162231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00054"/>
            <a:ext cx="648072" cy="5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58516"/>
            <a:ext cx="8229600" cy="157733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2000" dirty="0" err="1" smtClean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참쌤의</a:t>
            </a:r>
            <a:r>
              <a:rPr lang="ko-KR" altLang="en-US" sz="2000" dirty="0" smtClean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콘텐츠스쿨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5020022"/>
            <a:ext cx="9144000" cy="151749"/>
          </a:xfrm>
          <a:prstGeom prst="rect">
            <a:avLst/>
          </a:prstGeom>
          <a:solidFill>
            <a:srgbClr val="B1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7764731" y="4282022"/>
            <a:ext cx="1271764" cy="843558"/>
            <a:chOff x="7764731" y="4282022"/>
            <a:chExt cx="1271764" cy="843558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2199">
              <a:off x="8192937" y="4282022"/>
              <a:ext cx="843558" cy="843558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10374">
              <a:off x="7764731" y="4545244"/>
              <a:ext cx="551776" cy="551776"/>
            </a:xfrm>
            <a:prstGeom prst="rect">
              <a:avLst/>
            </a:prstGeom>
          </p:spPr>
        </p:pic>
      </p:grpSp>
      <p:grpSp>
        <p:nvGrpSpPr>
          <p:cNvPr id="15" name="그룹 14"/>
          <p:cNvGrpSpPr/>
          <p:nvPr/>
        </p:nvGrpSpPr>
        <p:grpSpPr>
          <a:xfrm>
            <a:off x="1025219" y="1659918"/>
            <a:ext cx="1470281" cy="1480216"/>
            <a:chOff x="1025219" y="1659918"/>
            <a:chExt cx="1470281" cy="1480216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70870">
              <a:off x="1562994" y="1659918"/>
              <a:ext cx="753751" cy="753751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3511">
              <a:off x="1025219" y="1971452"/>
              <a:ext cx="1134777" cy="1134777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4207" y="2538841"/>
              <a:ext cx="601293" cy="601293"/>
            </a:xfrm>
            <a:prstGeom prst="rect">
              <a:avLst/>
            </a:prstGeom>
          </p:spPr>
        </p:pic>
      </p:grpSp>
      <p:grpSp>
        <p:nvGrpSpPr>
          <p:cNvPr id="16" name="그룹 15"/>
          <p:cNvGrpSpPr/>
          <p:nvPr/>
        </p:nvGrpSpPr>
        <p:grpSpPr>
          <a:xfrm>
            <a:off x="6335223" y="1451610"/>
            <a:ext cx="1956732" cy="1931867"/>
            <a:chOff x="6335223" y="1451610"/>
            <a:chExt cx="1956732" cy="1931867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10739">
              <a:off x="6719889" y="1451610"/>
              <a:ext cx="1538239" cy="1538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756">
              <a:off x="7203978" y="2295500"/>
              <a:ext cx="1087977" cy="1087977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4433">
              <a:off x="6335223" y="2512803"/>
              <a:ext cx="748205" cy="74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476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</Words>
  <Application>Microsoft Office PowerPoint</Application>
  <PresentationFormat>화면 슬라이드 쇼(16:9)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HY견고딕</vt:lpstr>
      <vt:lpstr>맑은 고딕</vt:lpstr>
      <vt:lpstr>Arial</vt:lpstr>
      <vt:lpstr>Office 테마</vt:lpstr>
      <vt:lpstr>참쌤의 콘텐츠스쿨</vt:lpstr>
      <vt:lpstr>     목차</vt:lpstr>
      <vt:lpstr>     본문 1 제목 넣는 곳</vt:lpstr>
      <vt:lpstr>PowerPoint 프레젠테이션</vt:lpstr>
      <vt:lpstr>감사합니다! 참쌤의 콘텐츠스쿨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참쌤의 콘텐츠스쿨</dc:title>
  <dc:creator>USER</dc:creator>
  <cp:lastModifiedBy>김 차명</cp:lastModifiedBy>
  <cp:revision>8</cp:revision>
  <dcterms:created xsi:type="dcterms:W3CDTF">2018-10-30T02:05:27Z</dcterms:created>
  <dcterms:modified xsi:type="dcterms:W3CDTF">2018-11-05T00:11:27Z</dcterms:modified>
</cp:coreProperties>
</file>