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embeddedFontLst>
    <p:embeddedFont>
      <p:font typeface="Calibri Light" panose="020F0302020204030204" pitchFamily="34" charset="0"/>
      <p:regular r:id="rId10"/>
      <p:italic r:id="rId11"/>
    </p:embeddedFont>
    <p:embeddedFont>
      <p:font typeface="배달의민족 주아" panose="02020603020101020101" pitchFamily="18" charset="-127"/>
      <p:regular r:id="rId12"/>
    </p:embeddedFont>
    <p:embeddedFont>
      <p:font typeface="맑은 고딕" panose="020B0503020000020004" pitchFamily="50" charset="-127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A7E5"/>
    <a:srgbClr val="5DA843"/>
    <a:srgbClr val="FAED29"/>
    <a:srgbClr val="5742A9"/>
    <a:srgbClr val="F8C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0-30T06:49:01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12134,'0'0'0,"0"0"-929,0 0 433,0 0 448,0 0 48,0 0-2913,48-38-2066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0-30T06:49:04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11189,'0'0'608,"0"0"-608,0 0 0,0 0 337,0 0-129,0 0-208,-15 10-224,15-10-769,0 0-672,0 0-2000,0 0-1138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0-30T06:56:58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15319,'31'-8'0,"-18"8"-176,-9-4-16,-4 2 112,0 0 48,0 0-945,0-2-655,0 0-1890,-4 0-3153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0-30T06:49:01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12134,'0'0'0,"0"0"-929,0 0 433,0 0 448,0 0 48,0 0-2913,48-38-2066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0-30T06:49:04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11189,'0'0'608,"0"0"-608,0 0 0,0 0 337,0 0-129,0 0-208,-15 10-224,15-10-769,0 0-672,0 0-2000,0 0-1138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0-30T06:56:58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15319,'31'-8'0,"-18"8"-176,-9-4-16,-4 2 112,0 0 48,0 0-945,0-2-655,0 0-1890,-4 0-3153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D18D-D7B8-431D-A4D0-8FD0B4411697}" type="datetimeFigureOut">
              <a:rPr lang="ko-KR" altLang="en-US" smtClean="0"/>
              <a:t>2018-11-05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5D36-87FD-4994-8E43-1C9A3F0C01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1666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D18D-D7B8-431D-A4D0-8FD0B4411697}" type="datetimeFigureOut">
              <a:rPr lang="ko-KR" altLang="en-US" smtClean="0"/>
              <a:t>2018-11-05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5D36-87FD-4994-8E43-1C9A3F0C01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5332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D18D-D7B8-431D-A4D0-8FD0B4411697}" type="datetimeFigureOut">
              <a:rPr lang="ko-KR" altLang="en-US" smtClean="0"/>
              <a:t>2018-11-05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5D36-87FD-4994-8E43-1C9A3F0C01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995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D18D-D7B8-431D-A4D0-8FD0B4411697}" type="datetimeFigureOut">
              <a:rPr lang="ko-KR" altLang="en-US" smtClean="0"/>
              <a:t>2018-11-05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5D36-87FD-4994-8E43-1C9A3F0C01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438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D18D-D7B8-431D-A4D0-8FD0B4411697}" type="datetimeFigureOut">
              <a:rPr lang="ko-KR" altLang="en-US" smtClean="0"/>
              <a:t>2018-11-05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5D36-87FD-4994-8E43-1C9A3F0C01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7735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D18D-D7B8-431D-A4D0-8FD0B4411697}" type="datetimeFigureOut">
              <a:rPr lang="ko-KR" altLang="en-US" smtClean="0"/>
              <a:t>2018-11-05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5D36-87FD-4994-8E43-1C9A3F0C01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547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D18D-D7B8-431D-A4D0-8FD0B4411697}" type="datetimeFigureOut">
              <a:rPr lang="ko-KR" altLang="en-US" smtClean="0"/>
              <a:t>2018-11-05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5D36-87FD-4994-8E43-1C9A3F0C01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4998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D18D-D7B8-431D-A4D0-8FD0B4411697}" type="datetimeFigureOut">
              <a:rPr lang="ko-KR" altLang="en-US" smtClean="0"/>
              <a:t>2018-11-05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5D36-87FD-4994-8E43-1C9A3F0C01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3307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D18D-D7B8-431D-A4D0-8FD0B4411697}" type="datetimeFigureOut">
              <a:rPr lang="ko-KR" altLang="en-US" smtClean="0"/>
              <a:t>2018-11-05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5D36-87FD-4994-8E43-1C9A3F0C01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0947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D18D-D7B8-431D-A4D0-8FD0B4411697}" type="datetimeFigureOut">
              <a:rPr lang="ko-KR" altLang="en-US" smtClean="0"/>
              <a:t>2018-11-05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5D36-87FD-4994-8E43-1C9A3F0C01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230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D18D-D7B8-431D-A4D0-8FD0B4411697}" type="datetimeFigureOut">
              <a:rPr lang="ko-KR" altLang="en-US" smtClean="0"/>
              <a:t>2018-11-05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5D36-87FD-4994-8E43-1C9A3F0C01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5164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1D18D-D7B8-431D-A4D0-8FD0B4411697}" type="datetimeFigureOut">
              <a:rPr lang="ko-KR" altLang="en-US" smtClean="0"/>
              <a:t>2018-11-05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95D36-87FD-4994-8E43-1C9A3F0C0151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0719634" y="6628798"/>
            <a:ext cx="141577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spc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Designed by </a:t>
            </a:r>
            <a:r>
              <a:rPr lang="ko-KR" altLang="en-US" sz="1050" spc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참쌤스쿨</a:t>
            </a:r>
            <a:endParaRPr lang="ko-KR" altLang="en-US" sz="1050" spc="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58714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customXml" Target="../ink/ink2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customXml" Target="../ink/ink4.xml"/><Relationship Id="rId7" Type="http://schemas.openxmlformats.org/officeDocument/2006/relationships/customXml" Target="../ink/ink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customXml" Target="../ink/ink5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 descr="벡터그래픽이(가) 표시된 사진&#10;&#10;높은 신뢰도로 생성된 설명">
            <a:extLst>
              <a:ext uri="{FF2B5EF4-FFF2-40B4-BE49-F238E27FC236}">
                <a16:creationId xmlns:a16="http://schemas.microsoft.com/office/drawing/2014/main" id="{1769A0C7-6468-43BC-BA8F-2A606B483F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981" y="609686"/>
            <a:ext cx="8331085" cy="6248314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FFA1DE4B-17C7-4390-9677-FCC5305396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46766" y="941333"/>
            <a:ext cx="6497891" cy="1494196"/>
          </a:xfrm>
        </p:spPr>
        <p:txBody>
          <a:bodyPr>
            <a:noAutofit/>
          </a:bodyPr>
          <a:lstStyle/>
          <a:p>
            <a:pPr algn="r"/>
            <a:r>
              <a:rPr lang="ko-KR" altLang="en-US" sz="10000" dirty="0">
                <a:solidFill>
                  <a:srgbClr val="5742A9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우연한 것들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42ACD1F-6E9E-4DAE-81A7-08380EECB0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9836" y="2354717"/>
            <a:ext cx="5204821" cy="1655762"/>
          </a:xfrm>
        </p:spPr>
        <p:txBody>
          <a:bodyPr>
            <a:normAutofit/>
          </a:bodyPr>
          <a:lstStyle/>
          <a:p>
            <a:pPr algn="r"/>
            <a:r>
              <a:rPr lang="ko-KR" altLang="en-US" sz="5000" dirty="0">
                <a:solidFill>
                  <a:srgbClr val="5DA84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부제목을 입력하세요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잉크 7">
                <a:extLst>
                  <a:ext uri="{FF2B5EF4-FFF2-40B4-BE49-F238E27FC236}">
                    <a16:creationId xmlns:a16="http://schemas.microsoft.com/office/drawing/2014/main" id="{45A7197B-61FB-4D8E-A976-6E31205795E5}"/>
                  </a:ext>
                </a:extLst>
              </p14:cNvPr>
              <p14:cNvContentPartPr/>
              <p14:nvPr/>
            </p14:nvContentPartPr>
            <p14:xfrm>
              <a:off x="7970638" y="1914184"/>
              <a:ext cx="18000" cy="14400"/>
            </p14:xfrm>
          </p:contentPart>
        </mc:Choice>
        <mc:Fallback>
          <p:pic>
            <p:nvPicPr>
              <p:cNvPr id="8" name="잉크 7">
                <a:extLst>
                  <a:ext uri="{FF2B5EF4-FFF2-40B4-BE49-F238E27FC236}">
                    <a16:creationId xmlns:a16="http://schemas.microsoft.com/office/drawing/2014/main" id="{45A7197B-61FB-4D8E-A976-6E31205795E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63291" y="1910861"/>
                <a:ext cx="28653" cy="251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잉크 8">
                <a:extLst>
                  <a:ext uri="{FF2B5EF4-FFF2-40B4-BE49-F238E27FC236}">
                    <a16:creationId xmlns:a16="http://schemas.microsoft.com/office/drawing/2014/main" id="{10EEDBC9-E41C-41FD-9F93-C9DA47E9C675}"/>
                  </a:ext>
                </a:extLst>
              </p14:cNvPr>
              <p14:cNvContentPartPr/>
              <p14:nvPr/>
            </p14:nvContentPartPr>
            <p14:xfrm>
              <a:off x="10250138" y="3952108"/>
              <a:ext cx="5760" cy="3960"/>
            </p14:xfrm>
          </p:contentPart>
        </mc:Choice>
        <mc:Fallback>
          <p:pic>
            <p:nvPicPr>
              <p:cNvPr id="9" name="잉크 8">
                <a:extLst>
                  <a:ext uri="{FF2B5EF4-FFF2-40B4-BE49-F238E27FC236}">
                    <a16:creationId xmlns:a16="http://schemas.microsoft.com/office/drawing/2014/main" id="{10EEDBC9-E41C-41FD-9F93-C9DA47E9C67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242938" y="3944908"/>
                <a:ext cx="201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0" name="잉크 19">
                <a:extLst>
                  <a:ext uri="{FF2B5EF4-FFF2-40B4-BE49-F238E27FC236}">
                    <a16:creationId xmlns:a16="http://schemas.microsoft.com/office/drawing/2014/main" id="{2EAEFF8E-3844-43A4-95A1-9D6DC02D10EA}"/>
                  </a:ext>
                </a:extLst>
              </p14:cNvPr>
              <p14:cNvContentPartPr/>
              <p14:nvPr/>
            </p14:nvContentPartPr>
            <p14:xfrm>
              <a:off x="4041781" y="2690668"/>
              <a:ext cx="17640" cy="11160"/>
            </p14:xfrm>
          </p:contentPart>
        </mc:Choice>
        <mc:Fallback>
          <p:pic>
            <p:nvPicPr>
              <p:cNvPr id="20" name="잉크 19">
                <a:extLst>
                  <a:ext uri="{FF2B5EF4-FFF2-40B4-BE49-F238E27FC236}">
                    <a16:creationId xmlns:a16="http://schemas.microsoft.com/office/drawing/2014/main" id="{2EAEFF8E-3844-43A4-95A1-9D6DC02D10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33141" y="2686348"/>
                <a:ext cx="3456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2201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F447C311-0D5B-4CE0-B018-EEEE82E47B4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484" y="-257452"/>
            <a:ext cx="9644699" cy="7687746"/>
          </a:xfrm>
          <a:prstGeom prst="rect">
            <a:avLst/>
          </a:prstGeom>
        </p:spPr>
      </p:pic>
      <p:sp>
        <p:nvSpPr>
          <p:cNvPr id="7" name="제목 1">
            <a:extLst>
              <a:ext uri="{FF2B5EF4-FFF2-40B4-BE49-F238E27FC236}">
                <a16:creationId xmlns:a16="http://schemas.microsoft.com/office/drawing/2014/main" id="{E17076A4-EFFD-4289-84F8-13708D735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970" y="339988"/>
            <a:ext cx="7689727" cy="1070767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ko-KR" altLang="en-US" sz="5400" dirty="0">
                <a:solidFill>
                  <a:srgbClr val="5742A9"/>
                </a:solidFill>
              </a:rPr>
              <a:t>제목을 입력하세요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F6E113F-F17B-490E-8880-4C996F271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00B0EE66-797B-47A8-A46E-49812AA591DA}"/>
              </a:ext>
            </a:extLst>
          </p:cNvPr>
          <p:cNvSpPr/>
          <p:nvPr/>
        </p:nvSpPr>
        <p:spPr>
          <a:xfrm>
            <a:off x="2090481" y="248706"/>
            <a:ext cx="7886700" cy="1070767"/>
          </a:xfrm>
          <a:prstGeom prst="rect">
            <a:avLst/>
          </a:prstGeom>
          <a:solidFill>
            <a:srgbClr val="FAE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8" name="그림 7" descr="벡터그래픽이(가) 표시된 사진&#10;&#10;높은 신뢰도로 생성된 설명">
            <a:extLst>
              <a:ext uri="{FF2B5EF4-FFF2-40B4-BE49-F238E27FC236}">
                <a16:creationId xmlns:a16="http://schemas.microsoft.com/office/drawing/2014/main" id="{AC9DBCC2-EA48-4D8A-824C-F175447CB5D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9436">
            <a:off x="1563565" y="5578846"/>
            <a:ext cx="1766866" cy="132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236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12457A7F-8BA5-4774-A6D2-8B3F5BC4326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93406" y="586469"/>
            <a:ext cx="7465142" cy="5685067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267A3E17-4BA3-4A88-881F-ED381274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3740" y="607759"/>
            <a:ext cx="6711992" cy="643992"/>
          </a:xfrm>
        </p:spPr>
        <p:txBody>
          <a:bodyPr>
            <a:normAutofit/>
          </a:bodyPr>
          <a:lstStyle/>
          <a:p>
            <a:r>
              <a:rPr lang="ko-KR" altLang="en-US" sz="4000" dirty="0">
                <a:solidFill>
                  <a:srgbClr val="5742A9"/>
                </a:solidFill>
              </a:rPr>
              <a:t>제목을 입력하세요</a:t>
            </a:r>
            <a:r>
              <a:rPr lang="en-US" altLang="ko-KR" sz="4000" dirty="0">
                <a:solidFill>
                  <a:srgbClr val="5742A9"/>
                </a:solidFill>
              </a:rPr>
              <a:t>.</a:t>
            </a:r>
            <a:endParaRPr lang="ko-KR" altLang="en-US" sz="4000" dirty="0">
              <a:solidFill>
                <a:srgbClr val="5742A9"/>
              </a:solidFill>
            </a:endParaRPr>
          </a:p>
        </p:txBody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45F3EB6A-8737-4D45-B6FD-AB3DC2D1F6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993660" y="1525877"/>
            <a:ext cx="3729478" cy="4873625"/>
          </a:xfrm>
        </p:spPr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28413D1-DFED-40A8-8B68-29190605D2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43259" y="1525877"/>
            <a:ext cx="3729478" cy="4874925"/>
          </a:xfrm>
        </p:spPr>
        <p:txBody>
          <a:bodyPr/>
          <a:lstStyle/>
          <a:p>
            <a:r>
              <a:rPr lang="ko-KR" altLang="en-US" dirty="0"/>
              <a:t>어쩌고 저쩌고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72415A51-2E3C-48E5-BE59-DA4B81C35CBD}"/>
              </a:ext>
            </a:extLst>
          </p:cNvPr>
          <p:cNvSpPr/>
          <p:nvPr/>
        </p:nvSpPr>
        <p:spPr>
          <a:xfrm>
            <a:off x="1993663" y="457200"/>
            <a:ext cx="8204679" cy="918116"/>
          </a:xfrm>
          <a:prstGeom prst="rect">
            <a:avLst/>
          </a:prstGeom>
          <a:solidFill>
            <a:srgbClr val="FAE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7" name="그림 6" descr="벡터그래픽이(가) 표시된 사진&#10;&#10;높은 신뢰도로 생성된 설명">
            <a:extLst>
              <a:ext uri="{FF2B5EF4-FFF2-40B4-BE49-F238E27FC236}">
                <a16:creationId xmlns:a16="http://schemas.microsoft.com/office/drawing/2014/main" id="{AE5BD4FC-72C8-4C5E-97AB-EE5A7749B60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9436">
            <a:off x="1754251" y="5452080"/>
            <a:ext cx="1820670" cy="136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963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C0665789-1414-4ECB-9E56-3D342901961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74058" y="936274"/>
            <a:ext cx="6158391" cy="5685067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12457A7F-8BA5-4774-A6D2-8B3F5BC4326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6624" y="936274"/>
            <a:ext cx="6158391" cy="5685067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267A3E17-4BA3-4A88-881F-ED381274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4611" y="748146"/>
            <a:ext cx="2822412" cy="643992"/>
          </a:xfrm>
        </p:spPr>
        <p:txBody>
          <a:bodyPr>
            <a:normAutofit fontScale="90000"/>
          </a:bodyPr>
          <a:lstStyle/>
          <a:p>
            <a:r>
              <a:rPr lang="ko-KR" altLang="en-US" sz="3000" dirty="0">
                <a:solidFill>
                  <a:srgbClr val="5742A9"/>
                </a:solidFill>
              </a:rPr>
              <a:t>제목을 입력하세요</a:t>
            </a:r>
            <a:r>
              <a:rPr lang="en-US" altLang="ko-KR" sz="3000" dirty="0">
                <a:solidFill>
                  <a:srgbClr val="5742A9"/>
                </a:solidFill>
              </a:rPr>
              <a:t>.</a:t>
            </a:r>
            <a:endParaRPr lang="ko-KR" altLang="en-US" sz="3000" dirty="0">
              <a:solidFill>
                <a:srgbClr val="5742A9"/>
              </a:solidFill>
            </a:endParaRPr>
          </a:p>
        </p:txBody>
      </p:sp>
      <p:pic>
        <p:nvPicPr>
          <p:cNvPr id="15" name="그림 개체 틀 14" descr="벡터그래픽이(가) 표시된 사진&#10;&#10;높은 신뢰도로 생성된 설명">
            <a:extLst>
              <a:ext uri="{FF2B5EF4-FFF2-40B4-BE49-F238E27FC236}">
                <a16:creationId xmlns:a16="http://schemas.microsoft.com/office/drawing/2014/main" id="{56E1E5BC-6544-40AD-B94A-C527E757097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0" b="6010"/>
          <a:stretch>
            <a:fillRect/>
          </a:stretch>
        </p:blipFill>
        <p:spPr>
          <a:xfrm>
            <a:off x="2073277" y="1400001"/>
            <a:ext cx="3729303" cy="2460800"/>
          </a:xfrm>
        </p:spPr>
      </p:pic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28413D1-DFED-40A8-8B68-29190605D2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73100" y="4019855"/>
            <a:ext cx="3729478" cy="2077374"/>
          </a:xfrm>
          <a:solidFill>
            <a:schemeClr val="bg1">
              <a:alpha val="64000"/>
            </a:schemeClr>
          </a:solidFill>
          <a:ln>
            <a:noFill/>
          </a:ln>
        </p:spPr>
        <p:txBody>
          <a:bodyPr/>
          <a:lstStyle/>
          <a:p>
            <a:r>
              <a:rPr lang="ko-KR" altLang="en-US" dirty="0"/>
              <a:t>어쩌고 저쩌고 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72415A51-2E3C-48E5-BE59-DA4B81C35CBD}"/>
              </a:ext>
            </a:extLst>
          </p:cNvPr>
          <p:cNvSpPr/>
          <p:nvPr/>
        </p:nvSpPr>
        <p:spPr>
          <a:xfrm>
            <a:off x="2414891" y="748149"/>
            <a:ext cx="3045896" cy="715299"/>
          </a:xfrm>
          <a:prstGeom prst="rect">
            <a:avLst/>
          </a:prstGeom>
          <a:solidFill>
            <a:srgbClr val="FAE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7" name="그림 6" descr="벡터그래픽이(가) 표시된 사진&#10;&#10;높은 신뢰도로 생성된 설명">
            <a:extLst>
              <a:ext uri="{FF2B5EF4-FFF2-40B4-BE49-F238E27FC236}">
                <a16:creationId xmlns:a16="http://schemas.microsoft.com/office/drawing/2014/main" id="{AE5BD4FC-72C8-4C5E-97AB-EE5A7749B60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9436">
            <a:off x="1754251" y="5452080"/>
            <a:ext cx="1820670" cy="1365502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CCA6B659-CFCC-4826-A14B-E08DE920EBF0}"/>
              </a:ext>
            </a:extLst>
          </p:cNvPr>
          <p:cNvSpPr/>
          <p:nvPr/>
        </p:nvSpPr>
        <p:spPr>
          <a:xfrm>
            <a:off x="6812324" y="748149"/>
            <a:ext cx="3045896" cy="715299"/>
          </a:xfrm>
          <a:prstGeom prst="rect">
            <a:avLst/>
          </a:prstGeom>
          <a:solidFill>
            <a:srgbClr val="FAE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제목 1">
            <a:extLst>
              <a:ext uri="{FF2B5EF4-FFF2-40B4-BE49-F238E27FC236}">
                <a16:creationId xmlns:a16="http://schemas.microsoft.com/office/drawing/2014/main" id="{2F859068-4D7E-469A-B42A-DEBC5ECD3ADF}"/>
              </a:ext>
            </a:extLst>
          </p:cNvPr>
          <p:cNvSpPr txBox="1">
            <a:spLocks/>
          </p:cNvSpPr>
          <p:nvPr/>
        </p:nvSpPr>
        <p:spPr>
          <a:xfrm>
            <a:off x="6942044" y="748146"/>
            <a:ext cx="2822412" cy="6439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000">
                <a:solidFill>
                  <a:srgbClr val="5742A9"/>
                </a:solidFill>
              </a:rPr>
              <a:t>제목을 입력하세요</a:t>
            </a:r>
            <a:r>
              <a:rPr lang="en-US" altLang="ko-KR" sz="3000">
                <a:solidFill>
                  <a:srgbClr val="5742A9"/>
                </a:solidFill>
              </a:rPr>
              <a:t>.</a:t>
            </a:r>
            <a:endParaRPr lang="ko-KR" altLang="en-US" sz="3000" dirty="0">
              <a:solidFill>
                <a:srgbClr val="5742A9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F3CE43-4108-436F-9488-BFFB63AC68E1}"/>
              </a:ext>
            </a:extLst>
          </p:cNvPr>
          <p:cNvSpPr txBox="1"/>
          <p:nvPr/>
        </p:nvSpPr>
        <p:spPr>
          <a:xfrm>
            <a:off x="6475736" y="4013257"/>
            <a:ext cx="3760232" cy="203132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dirty="0"/>
              <a:t>어쩌고 저쩌고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pic>
        <p:nvPicPr>
          <p:cNvPr id="11" name="그림 10" descr="벡터그래픽이(가) 표시된 사진&#10;&#10;높은 신뢰도로 생성된 설명">
            <a:extLst>
              <a:ext uri="{FF2B5EF4-FFF2-40B4-BE49-F238E27FC236}">
                <a16:creationId xmlns:a16="http://schemas.microsoft.com/office/drawing/2014/main" id="{B719EDB4-9362-476F-ACB7-3FAA76EFFCB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9436">
            <a:off x="6142277" y="5452080"/>
            <a:ext cx="1820670" cy="1365502"/>
          </a:xfrm>
          <a:prstGeom prst="rect">
            <a:avLst/>
          </a:prstGeom>
        </p:spPr>
      </p:pic>
      <p:pic>
        <p:nvPicPr>
          <p:cNvPr id="16" name="그림 개체 틀 14" descr="벡터그래픽이(가) 표시된 사진&#10;&#10;높은 신뢰도로 생성된 설명">
            <a:extLst>
              <a:ext uri="{FF2B5EF4-FFF2-40B4-BE49-F238E27FC236}">
                <a16:creationId xmlns:a16="http://schemas.microsoft.com/office/drawing/2014/main" id="{8DF123D4-E4CA-4907-8901-E88E82F129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0" b="6010"/>
          <a:stretch>
            <a:fillRect/>
          </a:stretch>
        </p:blipFill>
        <p:spPr>
          <a:xfrm>
            <a:off x="6506494" y="1431590"/>
            <a:ext cx="3729303" cy="24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0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그룹 18">
            <a:extLst>
              <a:ext uri="{FF2B5EF4-FFF2-40B4-BE49-F238E27FC236}">
                <a16:creationId xmlns:a16="http://schemas.microsoft.com/office/drawing/2014/main" id="{CCD31690-7522-4A19-AD11-375082588C17}"/>
              </a:ext>
            </a:extLst>
          </p:cNvPr>
          <p:cNvGrpSpPr/>
          <p:nvPr/>
        </p:nvGrpSpPr>
        <p:grpSpPr>
          <a:xfrm>
            <a:off x="1266550" y="150920"/>
            <a:ext cx="3737499" cy="6707080"/>
            <a:chOff x="3986717" y="699609"/>
            <a:chExt cx="5685067" cy="6158391"/>
          </a:xfrm>
        </p:grpSpPr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0BAF4147-C4D6-4055-AC18-19DA94B5BA58}"/>
                </a:ext>
              </a:extLst>
            </p:cNvPr>
            <p:cNvGrpSpPr/>
            <p:nvPr/>
          </p:nvGrpSpPr>
          <p:grpSpPr>
            <a:xfrm>
              <a:off x="3986717" y="699609"/>
              <a:ext cx="5685067" cy="6158391"/>
              <a:chOff x="3986717" y="699609"/>
              <a:chExt cx="5685067" cy="6158391"/>
            </a:xfrm>
          </p:grpSpPr>
          <p:pic>
            <p:nvPicPr>
              <p:cNvPr id="8" name="그림 7">
                <a:extLst>
                  <a:ext uri="{FF2B5EF4-FFF2-40B4-BE49-F238E27FC236}">
                    <a16:creationId xmlns:a16="http://schemas.microsoft.com/office/drawing/2014/main" id="{C0665789-1414-4ECB-9E56-3D34290196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3750055" y="936271"/>
                <a:ext cx="6158391" cy="5685067"/>
              </a:xfrm>
              <a:prstGeom prst="rect">
                <a:avLst/>
              </a:prstGeom>
            </p:spPr>
          </p:pic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CCA6B659-CFCC-4826-A14B-E08DE920EBF0}"/>
                  </a:ext>
                </a:extLst>
              </p:cNvPr>
              <p:cNvSpPr/>
              <p:nvPr/>
            </p:nvSpPr>
            <p:spPr>
              <a:xfrm>
                <a:off x="5049938" y="960561"/>
                <a:ext cx="3536594" cy="444077"/>
              </a:xfrm>
              <a:prstGeom prst="rect">
                <a:avLst/>
              </a:prstGeom>
              <a:solidFill>
                <a:srgbClr val="FAE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0" name="제목 1">
                <a:extLst>
                  <a:ext uri="{FF2B5EF4-FFF2-40B4-BE49-F238E27FC236}">
                    <a16:creationId xmlns:a16="http://schemas.microsoft.com/office/drawing/2014/main" id="{2F859068-4D7E-469A-B42A-DEBC5ECD3A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83120" y="700109"/>
                <a:ext cx="3094795" cy="643992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l" defTabSz="914400" rtl="0" eaLnBrk="1" latinLnBrk="1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ko-KR" altLang="en-US" sz="2000" dirty="0">
                    <a:solidFill>
                      <a:srgbClr val="5742A9"/>
                    </a:solidFill>
                  </a:rPr>
                  <a:t>제목을 입력하세요</a:t>
                </a:r>
                <a:r>
                  <a:rPr lang="en-US" altLang="ko-KR" sz="2000" dirty="0">
                    <a:solidFill>
                      <a:srgbClr val="5742A9"/>
                    </a:solidFill>
                  </a:rPr>
                  <a:t>.</a:t>
                </a:r>
                <a:endParaRPr lang="ko-KR" altLang="en-US" sz="2000" dirty="0">
                  <a:solidFill>
                    <a:srgbClr val="5742A9"/>
                  </a:solidFill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2C37638-69C0-4B79-B2F9-4067C5454523}"/>
                  </a:ext>
                </a:extLst>
              </p:cNvPr>
              <p:cNvSpPr txBox="1"/>
              <p:nvPr/>
            </p:nvSpPr>
            <p:spPr>
              <a:xfrm>
                <a:off x="4911667" y="4322879"/>
                <a:ext cx="3835168" cy="1865148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ko-KR" altLang="en-US" dirty="0"/>
                  <a:t>어쩌고 저쩌고</a:t>
                </a:r>
                <a:endParaRPr lang="en-US" altLang="ko-KR" dirty="0"/>
              </a:p>
              <a:p>
                <a:endParaRPr lang="en-US" altLang="ko-KR" dirty="0"/>
              </a:p>
              <a:p>
                <a:endParaRPr lang="en-US" altLang="ko-KR" dirty="0"/>
              </a:p>
              <a:p>
                <a:endParaRPr lang="en-US" altLang="ko-KR" dirty="0"/>
              </a:p>
              <a:p>
                <a:endParaRPr lang="en-US" altLang="ko-KR" dirty="0"/>
              </a:p>
              <a:p>
                <a:endParaRPr lang="en-US" altLang="ko-KR" dirty="0"/>
              </a:p>
              <a:p>
                <a:endParaRPr lang="en-US" altLang="ko-KR" dirty="0"/>
              </a:p>
            </p:txBody>
          </p:sp>
        </p:grpSp>
        <p:pic>
          <p:nvPicPr>
            <p:cNvPr id="11" name="그림 10" descr="벡터그래픽이(가) 표시된 사진&#10;&#10;높은 신뢰도로 생성된 설명">
              <a:extLst>
                <a:ext uri="{FF2B5EF4-FFF2-40B4-BE49-F238E27FC236}">
                  <a16:creationId xmlns:a16="http://schemas.microsoft.com/office/drawing/2014/main" id="{B719EDB4-9362-476F-ACB7-3FAA76EFF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39436">
              <a:off x="4496693" y="5676691"/>
              <a:ext cx="1820672" cy="948434"/>
            </a:xfrm>
            <a:prstGeom prst="rect">
              <a:avLst/>
            </a:prstGeom>
          </p:spPr>
        </p:pic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C834CE46-1DA4-4D8E-B9E7-5F1499E9D079}"/>
              </a:ext>
            </a:extLst>
          </p:cNvPr>
          <p:cNvGrpSpPr/>
          <p:nvPr/>
        </p:nvGrpSpPr>
        <p:grpSpPr>
          <a:xfrm>
            <a:off x="4234890" y="150920"/>
            <a:ext cx="3737499" cy="6707080"/>
            <a:chOff x="3986717" y="699609"/>
            <a:chExt cx="5685067" cy="6158391"/>
          </a:xfrm>
        </p:grpSpPr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8894E299-10F8-4902-93D7-EF0612DC5B99}"/>
                </a:ext>
              </a:extLst>
            </p:cNvPr>
            <p:cNvGrpSpPr/>
            <p:nvPr/>
          </p:nvGrpSpPr>
          <p:grpSpPr>
            <a:xfrm>
              <a:off x="3986717" y="699609"/>
              <a:ext cx="5685067" cy="6158391"/>
              <a:chOff x="3986717" y="699609"/>
              <a:chExt cx="5685067" cy="6158391"/>
            </a:xfrm>
          </p:grpSpPr>
          <p:pic>
            <p:nvPicPr>
              <p:cNvPr id="32" name="그림 31">
                <a:extLst>
                  <a:ext uri="{FF2B5EF4-FFF2-40B4-BE49-F238E27FC236}">
                    <a16:creationId xmlns:a16="http://schemas.microsoft.com/office/drawing/2014/main" id="{E0DF625E-820A-4A67-8CE4-9F06554BCB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3750055" y="936271"/>
                <a:ext cx="6158391" cy="5685067"/>
              </a:xfrm>
              <a:prstGeom prst="rect">
                <a:avLst/>
              </a:prstGeom>
            </p:spPr>
          </p:pic>
          <p:sp>
            <p:nvSpPr>
              <p:cNvPr id="33" name="직사각형 32">
                <a:extLst>
                  <a:ext uri="{FF2B5EF4-FFF2-40B4-BE49-F238E27FC236}">
                    <a16:creationId xmlns:a16="http://schemas.microsoft.com/office/drawing/2014/main" id="{C4B178F9-1C83-438D-A689-6E37AEDEF6CF}"/>
                  </a:ext>
                </a:extLst>
              </p:cNvPr>
              <p:cNvSpPr/>
              <p:nvPr/>
            </p:nvSpPr>
            <p:spPr>
              <a:xfrm>
                <a:off x="5049938" y="960561"/>
                <a:ext cx="3536594" cy="444077"/>
              </a:xfrm>
              <a:prstGeom prst="rect">
                <a:avLst/>
              </a:prstGeom>
              <a:solidFill>
                <a:srgbClr val="FAE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4" name="제목 1">
                <a:extLst>
                  <a:ext uri="{FF2B5EF4-FFF2-40B4-BE49-F238E27FC236}">
                    <a16:creationId xmlns:a16="http://schemas.microsoft.com/office/drawing/2014/main" id="{BBE1F233-0CB7-4267-B990-996C3B43EB4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38887" y="700109"/>
                <a:ext cx="3070886" cy="643992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l" defTabSz="914400" rtl="0" eaLnBrk="1" latinLnBrk="1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ko-KR" altLang="en-US" sz="2000" dirty="0">
                    <a:solidFill>
                      <a:srgbClr val="5742A9"/>
                    </a:solidFill>
                  </a:rPr>
                  <a:t>제목을 입력하세요</a:t>
                </a:r>
                <a:r>
                  <a:rPr lang="en-US" altLang="ko-KR" sz="2000" dirty="0">
                    <a:solidFill>
                      <a:srgbClr val="5742A9"/>
                    </a:solidFill>
                  </a:rPr>
                  <a:t>.</a:t>
                </a:r>
                <a:endParaRPr lang="ko-KR" altLang="en-US" sz="2000" dirty="0">
                  <a:solidFill>
                    <a:srgbClr val="5742A9"/>
                  </a:solidFill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F994F42-BC5B-416F-A463-7FF84AB3ECAA}"/>
                  </a:ext>
                </a:extLst>
              </p:cNvPr>
              <p:cNvSpPr txBox="1"/>
              <p:nvPr/>
            </p:nvSpPr>
            <p:spPr>
              <a:xfrm>
                <a:off x="4911667" y="4322879"/>
                <a:ext cx="3835168" cy="339118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endParaRPr lang="ko-KR" altLang="en-US" dirty="0"/>
              </a:p>
            </p:txBody>
          </p:sp>
        </p:grpSp>
        <p:pic>
          <p:nvPicPr>
            <p:cNvPr id="31" name="그림 30" descr="벡터그래픽이(가) 표시된 사진&#10;&#10;높은 신뢰도로 생성된 설명">
              <a:extLst>
                <a:ext uri="{FF2B5EF4-FFF2-40B4-BE49-F238E27FC236}">
                  <a16:creationId xmlns:a16="http://schemas.microsoft.com/office/drawing/2014/main" id="{0C87F2B7-E0F3-4714-8448-C03597E028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39436">
              <a:off x="4496693" y="5676691"/>
              <a:ext cx="1820672" cy="948434"/>
            </a:xfrm>
            <a:prstGeom prst="rect">
              <a:avLst/>
            </a:prstGeom>
          </p:spPr>
        </p:pic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71BE299F-33A5-468A-B717-8E94A9C1DADD}"/>
              </a:ext>
            </a:extLst>
          </p:cNvPr>
          <p:cNvGrpSpPr/>
          <p:nvPr/>
        </p:nvGrpSpPr>
        <p:grpSpPr>
          <a:xfrm>
            <a:off x="7218159" y="146755"/>
            <a:ext cx="3737499" cy="6707080"/>
            <a:chOff x="3986717" y="699609"/>
            <a:chExt cx="5685067" cy="6158391"/>
          </a:xfrm>
        </p:grpSpPr>
        <p:grpSp>
          <p:nvGrpSpPr>
            <p:cNvPr id="37" name="그룹 36">
              <a:extLst>
                <a:ext uri="{FF2B5EF4-FFF2-40B4-BE49-F238E27FC236}">
                  <a16:creationId xmlns:a16="http://schemas.microsoft.com/office/drawing/2014/main" id="{A7E097FB-FC2E-471E-B9E0-2E806EE07B4C}"/>
                </a:ext>
              </a:extLst>
            </p:cNvPr>
            <p:cNvGrpSpPr/>
            <p:nvPr/>
          </p:nvGrpSpPr>
          <p:grpSpPr>
            <a:xfrm>
              <a:off x="3986717" y="699609"/>
              <a:ext cx="5685067" cy="6158391"/>
              <a:chOff x="3986717" y="699609"/>
              <a:chExt cx="5685067" cy="6158391"/>
            </a:xfrm>
          </p:grpSpPr>
          <p:pic>
            <p:nvPicPr>
              <p:cNvPr id="39" name="그림 38">
                <a:extLst>
                  <a:ext uri="{FF2B5EF4-FFF2-40B4-BE49-F238E27FC236}">
                    <a16:creationId xmlns:a16="http://schemas.microsoft.com/office/drawing/2014/main" id="{CA86B7EB-53CE-4E68-B2E3-E082531F7A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3750055" y="936271"/>
                <a:ext cx="6158391" cy="5685067"/>
              </a:xfrm>
              <a:prstGeom prst="rect">
                <a:avLst/>
              </a:prstGeom>
            </p:spPr>
          </p:pic>
          <p:sp>
            <p:nvSpPr>
              <p:cNvPr id="40" name="직사각형 39">
                <a:extLst>
                  <a:ext uri="{FF2B5EF4-FFF2-40B4-BE49-F238E27FC236}">
                    <a16:creationId xmlns:a16="http://schemas.microsoft.com/office/drawing/2014/main" id="{B6994F6F-00D9-4FBD-A19C-1426BC7918B6}"/>
                  </a:ext>
                </a:extLst>
              </p:cNvPr>
              <p:cNvSpPr/>
              <p:nvPr/>
            </p:nvSpPr>
            <p:spPr>
              <a:xfrm>
                <a:off x="5049938" y="960561"/>
                <a:ext cx="3536594" cy="444077"/>
              </a:xfrm>
              <a:prstGeom prst="rect">
                <a:avLst/>
              </a:prstGeom>
              <a:solidFill>
                <a:srgbClr val="FAE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1" name="제목 1">
                <a:extLst>
                  <a:ext uri="{FF2B5EF4-FFF2-40B4-BE49-F238E27FC236}">
                    <a16:creationId xmlns:a16="http://schemas.microsoft.com/office/drawing/2014/main" id="{5A31D4C4-4B00-4AFD-8C07-26337AF1224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04908" y="703934"/>
                <a:ext cx="3026653" cy="643992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l" defTabSz="914400" rtl="0" eaLnBrk="1" latinLnBrk="1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ko-KR" altLang="en-US" sz="2000" dirty="0">
                    <a:solidFill>
                      <a:srgbClr val="5742A9"/>
                    </a:solidFill>
                  </a:rPr>
                  <a:t>제목을 입력하세요</a:t>
                </a:r>
                <a:r>
                  <a:rPr lang="en-US" altLang="ko-KR" sz="2000" dirty="0">
                    <a:solidFill>
                      <a:srgbClr val="5742A9"/>
                    </a:solidFill>
                  </a:rPr>
                  <a:t>.</a:t>
                </a:r>
                <a:endParaRPr lang="ko-KR" altLang="en-US" sz="2000" dirty="0">
                  <a:solidFill>
                    <a:srgbClr val="5742A9"/>
                  </a:solidFill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93A8FE7-FC9A-422A-8D5C-9CA050C5B3BA}"/>
                  </a:ext>
                </a:extLst>
              </p:cNvPr>
              <p:cNvSpPr txBox="1"/>
              <p:nvPr/>
            </p:nvSpPr>
            <p:spPr>
              <a:xfrm>
                <a:off x="4911667" y="4322879"/>
                <a:ext cx="3835168" cy="339118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endParaRPr lang="ko-KR" altLang="en-US" dirty="0"/>
              </a:p>
            </p:txBody>
          </p:sp>
        </p:grpSp>
        <p:pic>
          <p:nvPicPr>
            <p:cNvPr id="38" name="그림 37" descr="벡터그래픽이(가) 표시된 사진&#10;&#10;높은 신뢰도로 생성된 설명">
              <a:extLst>
                <a:ext uri="{FF2B5EF4-FFF2-40B4-BE49-F238E27FC236}">
                  <a16:creationId xmlns:a16="http://schemas.microsoft.com/office/drawing/2014/main" id="{BEDEDEC2-A919-48E1-B8A8-D327729FE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39436">
              <a:off x="4496693" y="5676691"/>
              <a:ext cx="1820672" cy="948434"/>
            </a:xfrm>
            <a:prstGeom prst="rect">
              <a:avLst/>
            </a:prstGeom>
          </p:spPr>
        </p:pic>
      </p:grpSp>
      <p:pic>
        <p:nvPicPr>
          <p:cNvPr id="43" name="그림 개체 틀 14" descr="벡터그래픽이(가) 표시된 사진&#10;&#10;높은 신뢰도로 생성된 설명">
            <a:extLst>
              <a:ext uri="{FF2B5EF4-FFF2-40B4-BE49-F238E27FC236}">
                <a16:creationId xmlns:a16="http://schemas.microsoft.com/office/drawing/2014/main" id="{185B192C-9F19-4FE9-98C8-D359C828E54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0" r="40543" b="6010"/>
          <a:stretch/>
        </p:blipFill>
        <p:spPr>
          <a:xfrm>
            <a:off x="2028514" y="1277487"/>
            <a:ext cx="2217302" cy="2460800"/>
          </a:xfrm>
        </p:spPr>
      </p:pic>
      <p:pic>
        <p:nvPicPr>
          <p:cNvPr id="44" name="그림 개체 틀 14" descr="벡터그래픽이(가) 표시된 사진&#10;&#10;높은 신뢰도로 생성된 설명">
            <a:extLst>
              <a:ext uri="{FF2B5EF4-FFF2-40B4-BE49-F238E27FC236}">
                <a16:creationId xmlns:a16="http://schemas.microsoft.com/office/drawing/2014/main" id="{53008334-8087-44A1-8FB3-DF18E9508F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0" r="35217" b="6010"/>
          <a:stretch/>
        </p:blipFill>
        <p:spPr>
          <a:xfrm>
            <a:off x="4842972" y="1263348"/>
            <a:ext cx="2415944" cy="2460800"/>
          </a:xfrm>
          <a:prstGeom prst="rect">
            <a:avLst/>
          </a:prstGeom>
        </p:spPr>
      </p:pic>
      <p:pic>
        <p:nvPicPr>
          <p:cNvPr id="45" name="그림 개체 틀 14" descr="벡터그래픽이(가) 표시된 사진&#10;&#10;높은 신뢰도로 생성된 설명">
            <a:extLst>
              <a:ext uri="{FF2B5EF4-FFF2-40B4-BE49-F238E27FC236}">
                <a16:creationId xmlns:a16="http://schemas.microsoft.com/office/drawing/2014/main" id="{F78A17D1-4D84-4A57-94C4-239E61AD4D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0" r="35217" b="6010"/>
          <a:stretch/>
        </p:blipFill>
        <p:spPr>
          <a:xfrm>
            <a:off x="7856072" y="1263348"/>
            <a:ext cx="2415944" cy="24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117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EB6BF358-34D0-4186-935B-814BC2398439}"/>
              </a:ext>
            </a:extLst>
          </p:cNvPr>
          <p:cNvCxnSpPr>
            <a:cxnSpLocks/>
            <a:endCxn id="6" idx="0"/>
          </p:cNvCxnSpPr>
          <p:nvPr/>
        </p:nvCxnSpPr>
        <p:spPr>
          <a:xfrm flipV="1">
            <a:off x="6242246" y="2840993"/>
            <a:ext cx="479285" cy="650791"/>
          </a:xfrm>
          <a:prstGeom prst="line">
            <a:avLst/>
          </a:prstGeom>
          <a:ln w="76200">
            <a:solidFill>
              <a:srgbClr val="5DA8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98671EAF-F6CB-4283-97BE-73EF90374E81}"/>
              </a:ext>
            </a:extLst>
          </p:cNvPr>
          <p:cNvCxnSpPr>
            <a:cxnSpLocks/>
          </p:cNvCxnSpPr>
          <p:nvPr/>
        </p:nvCxnSpPr>
        <p:spPr>
          <a:xfrm>
            <a:off x="6325459" y="4485552"/>
            <a:ext cx="201468" cy="647554"/>
          </a:xfrm>
          <a:prstGeom prst="line">
            <a:avLst/>
          </a:prstGeom>
          <a:ln w="76200">
            <a:solidFill>
              <a:srgbClr val="5DA8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4">
            <a:extLst>
              <a:ext uri="{FF2B5EF4-FFF2-40B4-BE49-F238E27FC236}">
                <a16:creationId xmlns:a16="http://schemas.microsoft.com/office/drawing/2014/main" id="{00B0EE66-797B-47A8-A46E-49812AA591DA}"/>
              </a:ext>
            </a:extLst>
          </p:cNvPr>
          <p:cNvSpPr/>
          <p:nvPr/>
        </p:nvSpPr>
        <p:spPr>
          <a:xfrm>
            <a:off x="2090481" y="248706"/>
            <a:ext cx="7886700" cy="1070767"/>
          </a:xfrm>
          <a:prstGeom prst="rect">
            <a:avLst/>
          </a:prstGeom>
          <a:solidFill>
            <a:srgbClr val="FAE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E17076A4-EFFD-4289-84F8-13708D735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970" y="339988"/>
            <a:ext cx="7689727" cy="1070767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ko-KR" altLang="en-US" sz="5400" dirty="0">
                <a:solidFill>
                  <a:srgbClr val="5742A9"/>
                </a:solidFill>
              </a:rPr>
              <a:t>제목을 입력하세요</a:t>
            </a: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8E301FB8-F541-49C3-ACF0-24C0C1222CC3}"/>
              </a:ext>
            </a:extLst>
          </p:cNvPr>
          <p:cNvGrpSpPr/>
          <p:nvPr/>
        </p:nvGrpSpPr>
        <p:grpSpPr>
          <a:xfrm>
            <a:off x="4320015" y="2645546"/>
            <a:ext cx="3507085" cy="2343705"/>
            <a:chOff x="3067032" y="2610033"/>
            <a:chExt cx="3507085" cy="2343705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0AF2D5AC-258A-4207-868A-FEB3B62A3F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37" t="26149" r="23592" b="52492"/>
            <a:stretch/>
          </p:blipFill>
          <p:spPr>
            <a:xfrm rot="2014169">
              <a:off x="3067032" y="2610033"/>
              <a:ext cx="3507085" cy="234370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BE786BC-53D5-42B2-9380-6273B4566544}"/>
                </a:ext>
              </a:extLst>
            </p:cNvPr>
            <p:cNvSpPr txBox="1"/>
            <p:nvPr/>
          </p:nvSpPr>
          <p:spPr>
            <a:xfrm>
              <a:off x="3832240" y="3565958"/>
              <a:ext cx="17623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200" b="1" dirty="0">
                  <a:solidFill>
                    <a:schemeClr val="bg1"/>
                  </a:solidFill>
                  <a:latin typeface="+mj-ea"/>
                  <a:ea typeface="+mj-ea"/>
                </a:rPr>
                <a:t>마인드맵</a:t>
              </a:r>
              <a:endParaRPr lang="ko-KR" altLang="en-US" sz="28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7C9E1C8B-48B4-4570-9CE7-6DAC1F498359}"/>
              </a:ext>
            </a:extLst>
          </p:cNvPr>
          <p:cNvCxnSpPr>
            <a:cxnSpLocks/>
          </p:cNvCxnSpPr>
          <p:nvPr/>
        </p:nvCxnSpPr>
        <p:spPr>
          <a:xfrm>
            <a:off x="4024068" y="3064611"/>
            <a:ext cx="720375" cy="345460"/>
          </a:xfrm>
          <a:prstGeom prst="line">
            <a:avLst/>
          </a:prstGeom>
          <a:ln w="76200">
            <a:solidFill>
              <a:srgbClr val="5DA8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CFA8950F-DC76-48B7-B2AE-40D22EE48FDF}"/>
              </a:ext>
            </a:extLst>
          </p:cNvPr>
          <p:cNvCxnSpPr>
            <a:cxnSpLocks/>
          </p:cNvCxnSpPr>
          <p:nvPr/>
        </p:nvCxnSpPr>
        <p:spPr>
          <a:xfrm flipV="1">
            <a:off x="3964504" y="4052755"/>
            <a:ext cx="1120719" cy="558601"/>
          </a:xfrm>
          <a:prstGeom prst="line">
            <a:avLst/>
          </a:prstGeom>
          <a:ln w="76200">
            <a:solidFill>
              <a:srgbClr val="5DA8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DD4DB67D-6EFF-4BCD-89F4-A601CBD3E7A1}"/>
              </a:ext>
            </a:extLst>
          </p:cNvPr>
          <p:cNvCxnSpPr>
            <a:cxnSpLocks/>
          </p:cNvCxnSpPr>
          <p:nvPr/>
        </p:nvCxnSpPr>
        <p:spPr>
          <a:xfrm>
            <a:off x="7050101" y="3893855"/>
            <a:ext cx="1081767" cy="228240"/>
          </a:xfrm>
          <a:prstGeom prst="line">
            <a:avLst/>
          </a:prstGeom>
          <a:ln w="76200">
            <a:solidFill>
              <a:srgbClr val="5DA8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B6930322-BB6A-409D-89EF-17B034A5A425}"/>
              </a:ext>
            </a:extLst>
          </p:cNvPr>
          <p:cNvGrpSpPr/>
          <p:nvPr/>
        </p:nvGrpSpPr>
        <p:grpSpPr>
          <a:xfrm>
            <a:off x="2466698" y="1988598"/>
            <a:ext cx="1775534" cy="1260628"/>
            <a:chOff x="942698" y="1988598"/>
            <a:chExt cx="1775534" cy="1260628"/>
          </a:xfrm>
        </p:grpSpPr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BC5E4A97-259D-4F80-8A08-CC4F94086292}"/>
                </a:ext>
              </a:extLst>
            </p:cNvPr>
            <p:cNvSpPr/>
            <p:nvPr/>
          </p:nvSpPr>
          <p:spPr>
            <a:xfrm>
              <a:off x="942698" y="1988598"/>
              <a:ext cx="1775534" cy="1260628"/>
            </a:xfrm>
            <a:prstGeom prst="ellipse">
              <a:avLst/>
            </a:prstGeom>
            <a:solidFill>
              <a:srgbClr val="FAED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911C22F-2323-4AA0-BF40-A5BA1420535D}"/>
                </a:ext>
              </a:extLst>
            </p:cNvPr>
            <p:cNvSpPr txBox="1"/>
            <p:nvPr/>
          </p:nvSpPr>
          <p:spPr>
            <a:xfrm>
              <a:off x="1305017" y="2405849"/>
              <a:ext cx="10031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dirty="0"/>
                <a:t>텍스트</a:t>
              </a:r>
            </a:p>
          </p:txBody>
        </p: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6E935EFD-0DEC-470B-87D9-BAB9916C624C}"/>
              </a:ext>
            </a:extLst>
          </p:cNvPr>
          <p:cNvGrpSpPr/>
          <p:nvPr/>
        </p:nvGrpSpPr>
        <p:grpSpPr>
          <a:xfrm>
            <a:off x="7973877" y="3607029"/>
            <a:ext cx="1775534" cy="1260628"/>
            <a:chOff x="664967" y="4280517"/>
            <a:chExt cx="1775534" cy="1260628"/>
          </a:xfrm>
        </p:grpSpPr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C390BCFA-B4ED-4139-B961-FE8CE8EAB40F}"/>
                </a:ext>
              </a:extLst>
            </p:cNvPr>
            <p:cNvSpPr/>
            <p:nvPr/>
          </p:nvSpPr>
          <p:spPr>
            <a:xfrm>
              <a:off x="664967" y="4280517"/>
              <a:ext cx="1775534" cy="1260628"/>
            </a:xfrm>
            <a:prstGeom prst="ellipse">
              <a:avLst/>
            </a:prstGeom>
            <a:solidFill>
              <a:srgbClr val="FAED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79C0862-9863-45C2-A2CA-5FAFEE4CE4D4}"/>
                </a:ext>
              </a:extLst>
            </p:cNvPr>
            <p:cNvSpPr txBox="1"/>
            <p:nvPr/>
          </p:nvSpPr>
          <p:spPr>
            <a:xfrm>
              <a:off x="1039758" y="4611353"/>
              <a:ext cx="10031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dirty="0"/>
                <a:t>텍스트</a:t>
              </a:r>
            </a:p>
          </p:txBody>
        </p: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4B1E6C98-998D-4482-86B3-6EF7F1CCECB4}"/>
              </a:ext>
            </a:extLst>
          </p:cNvPr>
          <p:cNvGrpSpPr/>
          <p:nvPr/>
        </p:nvGrpSpPr>
        <p:grpSpPr>
          <a:xfrm>
            <a:off x="5740035" y="4996554"/>
            <a:ext cx="1775534" cy="1260628"/>
            <a:chOff x="664967" y="4280517"/>
            <a:chExt cx="1775534" cy="1260628"/>
          </a:xfrm>
        </p:grpSpPr>
        <p:sp>
          <p:nvSpPr>
            <p:cNvPr id="41" name="타원 40">
              <a:extLst>
                <a:ext uri="{FF2B5EF4-FFF2-40B4-BE49-F238E27FC236}">
                  <a16:creationId xmlns:a16="http://schemas.microsoft.com/office/drawing/2014/main" id="{D73B300C-082F-43AF-A541-6324447733CF}"/>
                </a:ext>
              </a:extLst>
            </p:cNvPr>
            <p:cNvSpPr/>
            <p:nvPr/>
          </p:nvSpPr>
          <p:spPr>
            <a:xfrm>
              <a:off x="664967" y="4280517"/>
              <a:ext cx="1775534" cy="1260628"/>
            </a:xfrm>
            <a:prstGeom prst="ellipse">
              <a:avLst/>
            </a:prstGeom>
            <a:solidFill>
              <a:srgbClr val="FAED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8F34C99-4AFB-4375-BF74-B09183581206}"/>
                </a:ext>
              </a:extLst>
            </p:cNvPr>
            <p:cNvSpPr txBox="1"/>
            <p:nvPr/>
          </p:nvSpPr>
          <p:spPr>
            <a:xfrm>
              <a:off x="1039758" y="4611353"/>
              <a:ext cx="10031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dirty="0"/>
                <a:t>텍스트</a:t>
              </a:r>
            </a:p>
          </p:txBody>
        </p:sp>
      </p:grp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32C90C96-47ED-49B9-A005-D31DB09FA8B0}"/>
              </a:ext>
            </a:extLst>
          </p:cNvPr>
          <p:cNvGrpSpPr/>
          <p:nvPr/>
        </p:nvGrpSpPr>
        <p:grpSpPr>
          <a:xfrm>
            <a:off x="2461220" y="4426641"/>
            <a:ext cx="1775534" cy="1260628"/>
            <a:chOff x="664967" y="4280517"/>
            <a:chExt cx="1775534" cy="1260628"/>
          </a:xfrm>
        </p:grpSpPr>
        <p:sp>
          <p:nvSpPr>
            <p:cNvPr id="44" name="타원 43">
              <a:extLst>
                <a:ext uri="{FF2B5EF4-FFF2-40B4-BE49-F238E27FC236}">
                  <a16:creationId xmlns:a16="http://schemas.microsoft.com/office/drawing/2014/main" id="{1B6C6CFB-560B-4F7C-939F-C330F8C9A783}"/>
                </a:ext>
              </a:extLst>
            </p:cNvPr>
            <p:cNvSpPr/>
            <p:nvPr/>
          </p:nvSpPr>
          <p:spPr>
            <a:xfrm>
              <a:off x="664967" y="4280517"/>
              <a:ext cx="1775534" cy="1260628"/>
            </a:xfrm>
            <a:prstGeom prst="ellipse">
              <a:avLst/>
            </a:prstGeom>
            <a:solidFill>
              <a:srgbClr val="FAED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40E6B5D-AC19-48DF-9BCD-02A5F78BE192}"/>
                </a:ext>
              </a:extLst>
            </p:cNvPr>
            <p:cNvSpPr txBox="1"/>
            <p:nvPr/>
          </p:nvSpPr>
          <p:spPr>
            <a:xfrm>
              <a:off x="1039758" y="4611353"/>
              <a:ext cx="10031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dirty="0"/>
                <a:t>텍스트</a:t>
              </a:r>
            </a:p>
          </p:txBody>
        </p:sp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CC7CB2AD-490A-4507-B09B-C96C361CEE43}"/>
              </a:ext>
            </a:extLst>
          </p:cNvPr>
          <p:cNvGrpSpPr/>
          <p:nvPr/>
        </p:nvGrpSpPr>
        <p:grpSpPr>
          <a:xfrm>
            <a:off x="6302709" y="1662333"/>
            <a:ext cx="1775534" cy="1260628"/>
            <a:chOff x="664967" y="4280517"/>
            <a:chExt cx="1775534" cy="1260628"/>
          </a:xfrm>
        </p:grpSpPr>
        <p:sp>
          <p:nvSpPr>
            <p:cNvPr id="47" name="타원 46">
              <a:extLst>
                <a:ext uri="{FF2B5EF4-FFF2-40B4-BE49-F238E27FC236}">
                  <a16:creationId xmlns:a16="http://schemas.microsoft.com/office/drawing/2014/main" id="{DBFC09B7-FA65-4369-9C9D-D39973649D1E}"/>
                </a:ext>
              </a:extLst>
            </p:cNvPr>
            <p:cNvSpPr/>
            <p:nvPr/>
          </p:nvSpPr>
          <p:spPr>
            <a:xfrm>
              <a:off x="664967" y="4280517"/>
              <a:ext cx="1775534" cy="1260628"/>
            </a:xfrm>
            <a:prstGeom prst="ellipse">
              <a:avLst/>
            </a:prstGeom>
            <a:solidFill>
              <a:srgbClr val="FAED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CD70ED1-CBB1-449B-8BE6-A195CEB1BE22}"/>
                </a:ext>
              </a:extLst>
            </p:cNvPr>
            <p:cNvSpPr txBox="1"/>
            <p:nvPr/>
          </p:nvSpPr>
          <p:spPr>
            <a:xfrm>
              <a:off x="1039758" y="4611353"/>
              <a:ext cx="10031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dirty="0"/>
                <a:t>텍스트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6649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5051DEB-7856-4FFE-AA9F-D142BFAB0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2CD1432F-D777-478D-9AD7-2520CC0A3C6E}"/>
              </a:ext>
            </a:extLst>
          </p:cNvPr>
          <p:cNvGrpSpPr/>
          <p:nvPr/>
        </p:nvGrpSpPr>
        <p:grpSpPr>
          <a:xfrm>
            <a:off x="2179283" y="2938509"/>
            <a:ext cx="3143862" cy="1953088"/>
            <a:chOff x="2113" y="1522551"/>
            <a:chExt cx="3265586" cy="1306234"/>
          </a:xfrm>
        </p:grpSpPr>
        <p:sp>
          <p:nvSpPr>
            <p:cNvPr id="13" name="화살표: 갈매기형 수장 12">
              <a:extLst>
                <a:ext uri="{FF2B5EF4-FFF2-40B4-BE49-F238E27FC236}">
                  <a16:creationId xmlns:a16="http://schemas.microsoft.com/office/drawing/2014/main" id="{6CF94DEC-1E43-4091-B624-62B2FCB9C45C}"/>
                </a:ext>
              </a:extLst>
            </p:cNvPr>
            <p:cNvSpPr/>
            <p:nvPr/>
          </p:nvSpPr>
          <p:spPr>
            <a:xfrm>
              <a:off x="2113" y="1522551"/>
              <a:ext cx="3265586" cy="1306234"/>
            </a:xfrm>
            <a:prstGeom prst="chevron">
              <a:avLst/>
            </a:prstGeom>
            <a:solidFill>
              <a:srgbClr val="FAED29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ko-KR" altLang="en-US" dirty="0"/>
            </a:p>
          </p:txBody>
        </p:sp>
        <p:sp>
          <p:nvSpPr>
            <p:cNvPr id="14" name="화살표: 갈매기형 수장 4">
              <a:extLst>
                <a:ext uri="{FF2B5EF4-FFF2-40B4-BE49-F238E27FC236}">
                  <a16:creationId xmlns:a16="http://schemas.microsoft.com/office/drawing/2014/main" id="{7FAC0568-82C4-4C1A-8A3D-75CD710EE3E8}"/>
                </a:ext>
              </a:extLst>
            </p:cNvPr>
            <p:cNvSpPr txBox="1"/>
            <p:nvPr/>
          </p:nvSpPr>
          <p:spPr>
            <a:xfrm>
              <a:off x="655230" y="1522551"/>
              <a:ext cx="1959352" cy="13062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740" tIns="39370" rIns="0" bIns="39370" numCol="1" spcCol="1270" anchor="ctr" anchorCtr="0">
              <a:noAutofit/>
            </a:bodyPr>
            <a:lstStyle/>
            <a:p>
              <a:pPr algn="ctr" defTabSz="27559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6200" dirty="0"/>
                <a:t>어</a:t>
              </a: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5D716E9F-B709-4327-B022-F01F068D5BBE}"/>
              </a:ext>
            </a:extLst>
          </p:cNvPr>
          <p:cNvGrpSpPr/>
          <p:nvPr/>
        </p:nvGrpSpPr>
        <p:grpSpPr>
          <a:xfrm>
            <a:off x="4898619" y="2938512"/>
            <a:ext cx="2710436" cy="1953087"/>
            <a:chOff x="2843173" y="1633581"/>
            <a:chExt cx="2710436" cy="1084174"/>
          </a:xfrm>
        </p:grpSpPr>
        <p:sp>
          <p:nvSpPr>
            <p:cNvPr id="11" name="화살표: 갈매기형 수장 10">
              <a:extLst>
                <a:ext uri="{FF2B5EF4-FFF2-40B4-BE49-F238E27FC236}">
                  <a16:creationId xmlns:a16="http://schemas.microsoft.com/office/drawing/2014/main" id="{7328B8FF-F863-4742-B684-E63E27177004}"/>
                </a:ext>
              </a:extLst>
            </p:cNvPr>
            <p:cNvSpPr/>
            <p:nvPr/>
          </p:nvSpPr>
          <p:spPr>
            <a:xfrm>
              <a:off x="2843173" y="1633581"/>
              <a:ext cx="2710436" cy="1084174"/>
            </a:xfrm>
            <a:prstGeom prst="chevron">
              <a:avLst/>
            </a:prstGeom>
            <a:solidFill>
              <a:srgbClr val="5DA843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ko-KR" altLang="en-US" dirty="0"/>
            </a:p>
          </p:txBody>
        </p:sp>
        <p:sp>
          <p:nvSpPr>
            <p:cNvPr id="12" name="화살표: 갈매기형 수장 6">
              <a:extLst>
                <a:ext uri="{FF2B5EF4-FFF2-40B4-BE49-F238E27FC236}">
                  <a16:creationId xmlns:a16="http://schemas.microsoft.com/office/drawing/2014/main" id="{AB250715-E4C0-42A3-B586-3FF73327A896}"/>
                </a:ext>
              </a:extLst>
            </p:cNvPr>
            <p:cNvSpPr txBox="1"/>
            <p:nvPr/>
          </p:nvSpPr>
          <p:spPr>
            <a:xfrm>
              <a:off x="3385260" y="1633581"/>
              <a:ext cx="1626262" cy="10841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32385" rIns="0" bIns="32385" numCol="1" spcCol="1270" anchor="ctr" anchorCtr="0">
              <a:noAutofit/>
            </a:bodyPr>
            <a:lstStyle/>
            <a:p>
              <a:pPr algn="ctr" defTabSz="22669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5100" dirty="0" err="1"/>
                <a:t>쩌</a:t>
              </a:r>
              <a:endParaRPr lang="ko-KR" altLang="en-US" sz="5100" dirty="0"/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E37A745C-BA7F-41B1-8A9A-7923C0CB5A97}"/>
              </a:ext>
            </a:extLst>
          </p:cNvPr>
          <p:cNvGrpSpPr/>
          <p:nvPr/>
        </p:nvGrpSpPr>
        <p:grpSpPr>
          <a:xfrm>
            <a:off x="7229595" y="2938512"/>
            <a:ext cx="2710436" cy="1953087"/>
            <a:chOff x="5174149" y="1633581"/>
            <a:chExt cx="2710436" cy="1084174"/>
          </a:xfrm>
        </p:grpSpPr>
        <p:sp>
          <p:nvSpPr>
            <p:cNvPr id="9" name="화살표: 갈매기형 수장 8">
              <a:extLst>
                <a:ext uri="{FF2B5EF4-FFF2-40B4-BE49-F238E27FC236}">
                  <a16:creationId xmlns:a16="http://schemas.microsoft.com/office/drawing/2014/main" id="{F7111530-6FF3-438C-9491-D43DD87D584B}"/>
                </a:ext>
              </a:extLst>
            </p:cNvPr>
            <p:cNvSpPr/>
            <p:nvPr/>
          </p:nvSpPr>
          <p:spPr>
            <a:xfrm>
              <a:off x="5174149" y="1633581"/>
              <a:ext cx="2710436" cy="1084174"/>
            </a:xfrm>
            <a:prstGeom prst="chevron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화살표: 갈매기형 수장 8">
              <a:extLst>
                <a:ext uri="{FF2B5EF4-FFF2-40B4-BE49-F238E27FC236}">
                  <a16:creationId xmlns:a16="http://schemas.microsoft.com/office/drawing/2014/main" id="{3F2F02DC-6EBB-43D3-AF28-C318DA45963B}"/>
                </a:ext>
              </a:extLst>
            </p:cNvPr>
            <p:cNvSpPr txBox="1"/>
            <p:nvPr/>
          </p:nvSpPr>
          <p:spPr>
            <a:xfrm>
              <a:off x="5716236" y="1633581"/>
              <a:ext cx="1626262" cy="10841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32385" rIns="0" bIns="32385" numCol="1" spcCol="1270" anchor="ctr" anchorCtr="0">
              <a:noAutofit/>
            </a:bodyPr>
            <a:lstStyle/>
            <a:p>
              <a:pPr algn="ctr" defTabSz="22669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5100" dirty="0"/>
                <a:t>고</a:t>
              </a:r>
            </a:p>
          </p:txBody>
        </p:sp>
      </p:grp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E713087E-4022-4CC8-A69D-4E661689A646}"/>
              </a:ext>
            </a:extLst>
          </p:cNvPr>
          <p:cNvSpPr/>
          <p:nvPr/>
        </p:nvSpPr>
        <p:spPr>
          <a:xfrm>
            <a:off x="2053331" y="430989"/>
            <a:ext cx="7886700" cy="1070767"/>
          </a:xfrm>
          <a:prstGeom prst="rect">
            <a:avLst/>
          </a:prstGeom>
          <a:solidFill>
            <a:srgbClr val="FAE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제목 1">
            <a:extLst>
              <a:ext uri="{FF2B5EF4-FFF2-40B4-BE49-F238E27FC236}">
                <a16:creationId xmlns:a16="http://schemas.microsoft.com/office/drawing/2014/main" id="{0B27C6D3-8460-43B0-AB94-EFFD86C89769}"/>
              </a:ext>
            </a:extLst>
          </p:cNvPr>
          <p:cNvSpPr txBox="1">
            <a:spLocks/>
          </p:cNvSpPr>
          <p:nvPr/>
        </p:nvSpPr>
        <p:spPr>
          <a:xfrm>
            <a:off x="2151820" y="522271"/>
            <a:ext cx="7689727" cy="107076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5400">
                <a:solidFill>
                  <a:srgbClr val="5742A9"/>
                </a:solidFill>
              </a:rPr>
              <a:t>제목을 입력하세요</a:t>
            </a:r>
            <a:endParaRPr lang="ko-KR" altLang="en-US" sz="5400" dirty="0">
              <a:solidFill>
                <a:srgbClr val="5742A9"/>
              </a:solidFill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01B72EB8-5EA3-482E-9F32-2D6A7FF032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32" t="919" r="7570" b="57104"/>
          <a:stretch/>
        </p:blipFill>
        <p:spPr>
          <a:xfrm rot="19646637">
            <a:off x="8161706" y="684506"/>
            <a:ext cx="2173800" cy="247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428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 descr="벡터그래픽이(가) 표시된 사진&#10;&#10;높은 신뢰도로 생성된 설명">
            <a:extLst>
              <a:ext uri="{FF2B5EF4-FFF2-40B4-BE49-F238E27FC236}">
                <a16:creationId xmlns:a16="http://schemas.microsoft.com/office/drawing/2014/main" id="{1769A0C7-6468-43BC-BA8F-2A606B483F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981" y="609686"/>
            <a:ext cx="8331085" cy="624831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잉크 7">
                <a:extLst>
                  <a:ext uri="{FF2B5EF4-FFF2-40B4-BE49-F238E27FC236}">
                    <a16:creationId xmlns:a16="http://schemas.microsoft.com/office/drawing/2014/main" id="{45A7197B-61FB-4D8E-A976-6E31205795E5}"/>
                  </a:ext>
                </a:extLst>
              </p14:cNvPr>
              <p14:cNvContentPartPr/>
              <p14:nvPr/>
            </p14:nvContentPartPr>
            <p14:xfrm>
              <a:off x="7970638" y="1914184"/>
              <a:ext cx="18000" cy="14400"/>
            </p14:xfrm>
          </p:contentPart>
        </mc:Choice>
        <mc:Fallback>
          <p:pic>
            <p:nvPicPr>
              <p:cNvPr id="8" name="잉크 7">
                <a:extLst>
                  <a:ext uri="{FF2B5EF4-FFF2-40B4-BE49-F238E27FC236}">
                    <a16:creationId xmlns:a16="http://schemas.microsoft.com/office/drawing/2014/main" id="{45A7197B-61FB-4D8E-A976-6E31205795E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63291" y="1910861"/>
                <a:ext cx="28653" cy="251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잉크 8">
                <a:extLst>
                  <a:ext uri="{FF2B5EF4-FFF2-40B4-BE49-F238E27FC236}">
                    <a16:creationId xmlns:a16="http://schemas.microsoft.com/office/drawing/2014/main" id="{10EEDBC9-E41C-41FD-9F93-C9DA47E9C675}"/>
                  </a:ext>
                </a:extLst>
              </p14:cNvPr>
              <p14:cNvContentPartPr/>
              <p14:nvPr/>
            </p14:nvContentPartPr>
            <p14:xfrm>
              <a:off x="10250138" y="3952108"/>
              <a:ext cx="5760" cy="3960"/>
            </p14:xfrm>
          </p:contentPart>
        </mc:Choice>
        <mc:Fallback>
          <p:pic>
            <p:nvPicPr>
              <p:cNvPr id="9" name="잉크 8">
                <a:extLst>
                  <a:ext uri="{FF2B5EF4-FFF2-40B4-BE49-F238E27FC236}">
                    <a16:creationId xmlns:a16="http://schemas.microsoft.com/office/drawing/2014/main" id="{10EEDBC9-E41C-41FD-9F93-C9DA47E9C67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242938" y="3944908"/>
                <a:ext cx="20160" cy="1836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제목 1">
            <a:extLst>
              <a:ext uri="{FF2B5EF4-FFF2-40B4-BE49-F238E27FC236}">
                <a16:creationId xmlns:a16="http://schemas.microsoft.com/office/drawing/2014/main" id="{FFA1DE4B-17C7-4390-9677-FCC5305396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2250" y="1828187"/>
            <a:ext cx="6497891" cy="1494196"/>
          </a:xfrm>
        </p:spPr>
        <p:txBody>
          <a:bodyPr>
            <a:noAutofit/>
          </a:bodyPr>
          <a:lstStyle/>
          <a:p>
            <a:pPr algn="r"/>
            <a:r>
              <a:rPr lang="en-US" altLang="ko-KR" sz="10000" dirty="0">
                <a:solidFill>
                  <a:srgbClr val="5742A9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Thank you.</a:t>
            </a:r>
            <a:endParaRPr lang="ko-KR" altLang="en-US" sz="10000" dirty="0">
              <a:solidFill>
                <a:srgbClr val="5742A9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0" name="잉크 19">
                <a:extLst>
                  <a:ext uri="{FF2B5EF4-FFF2-40B4-BE49-F238E27FC236}">
                    <a16:creationId xmlns:a16="http://schemas.microsoft.com/office/drawing/2014/main" id="{2EAEFF8E-3844-43A4-95A1-9D6DC02D10EA}"/>
                  </a:ext>
                </a:extLst>
              </p14:cNvPr>
              <p14:cNvContentPartPr/>
              <p14:nvPr/>
            </p14:nvContentPartPr>
            <p14:xfrm>
              <a:off x="4041781" y="2690668"/>
              <a:ext cx="17640" cy="11160"/>
            </p14:xfrm>
          </p:contentPart>
        </mc:Choice>
        <mc:Fallback>
          <p:pic>
            <p:nvPicPr>
              <p:cNvPr id="20" name="잉크 19">
                <a:extLst>
                  <a:ext uri="{FF2B5EF4-FFF2-40B4-BE49-F238E27FC236}">
                    <a16:creationId xmlns:a16="http://schemas.microsoft.com/office/drawing/2014/main" id="{2EAEFF8E-3844-43A4-95A1-9D6DC02D10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33141" y="2686348"/>
                <a:ext cx="3456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9457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231</TotalTime>
  <Words>48</Words>
  <Application>Microsoft Office PowerPoint</Application>
  <PresentationFormat>와이드스크린</PresentationFormat>
  <Paragraphs>33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4" baseType="lpstr">
      <vt:lpstr>Calibri Light</vt:lpstr>
      <vt:lpstr>배달의민족 주아</vt:lpstr>
      <vt:lpstr>맑은 고딕</vt:lpstr>
      <vt:lpstr>Arial</vt:lpstr>
      <vt:lpstr>Calibri</vt:lpstr>
      <vt:lpstr>Office 테마</vt:lpstr>
      <vt:lpstr>우연한 것들</vt:lpstr>
      <vt:lpstr>제목을 입력하세요</vt:lpstr>
      <vt:lpstr>제목을 입력하세요.</vt:lpstr>
      <vt:lpstr>제목을 입력하세요.</vt:lpstr>
      <vt:lpstr>PowerPoint 프레젠테이션</vt:lpstr>
      <vt:lpstr>제목을 입력하세요</vt:lpstr>
      <vt:lpstr>PowerPoint 프레젠테이션</vt:lpstr>
      <vt:lpstr>Thank you.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우연한 것들</dc:title>
  <dc:creator>남궁주혜</dc:creator>
  <cp:lastModifiedBy>김 차명</cp:lastModifiedBy>
  <cp:revision>19</cp:revision>
  <dcterms:created xsi:type="dcterms:W3CDTF">2018-10-30T06:47:19Z</dcterms:created>
  <dcterms:modified xsi:type="dcterms:W3CDTF">2018-11-05T00:14:42Z</dcterms:modified>
</cp:coreProperties>
</file>