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E6E"/>
    <a:srgbClr val="003399"/>
    <a:srgbClr val="1F6BA9"/>
    <a:srgbClr val="5FA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337611" y="2201863"/>
            <a:ext cx="9144000" cy="2387600"/>
          </a:xfrm>
        </p:spPr>
        <p:txBody>
          <a:bodyPr anchor="b">
            <a:noAutofit/>
          </a:bodyPr>
          <a:lstStyle>
            <a:lvl1pPr algn="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8800" kern="1200" spc="-600" baseline="0" dirty="0">
                <a:solidFill>
                  <a:srgbClr val="002060"/>
                </a:solidFill>
                <a:effectLst>
                  <a:outerShdw dist="38100" dir="2820000" algn="ctr" rotWithShape="0">
                    <a:schemeClr val="tx1">
                      <a:alpha val="15000"/>
                    </a:schemeClr>
                  </a:outerShdw>
                </a:effectLst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337611" y="5187342"/>
            <a:ext cx="9144000" cy="571128"/>
          </a:xfrm>
        </p:spPr>
        <p:txBody>
          <a:bodyPr>
            <a:normAutofit/>
          </a:bodyPr>
          <a:lstStyle>
            <a:lvl1pPr marL="0" indent="0" algn="r">
              <a:buNone/>
              <a:defRPr sz="3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부제목을 입력하세요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4174"/>
            <a:ext cx="884464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1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8200" y="1466849"/>
            <a:ext cx="10515600" cy="1325562"/>
          </a:xfrm>
        </p:spPr>
        <p:txBody>
          <a:bodyPr>
            <a:normAutofit/>
          </a:bodyPr>
          <a:lstStyle>
            <a:lvl1pPr algn="ctr">
              <a:defRPr lang="ko-KR" altLang="en-US" sz="6300" kern="1200" spc="-500" baseline="0" dirty="0">
                <a:solidFill>
                  <a:srgbClr val="002060"/>
                </a:solidFill>
                <a:effectLst>
                  <a:outerShdw dist="50800" dir="3420000" algn="ctr" rotWithShape="0">
                    <a:schemeClr val="tx1">
                      <a:alpha val="15000"/>
                    </a:schemeClr>
                  </a:outerShdw>
                </a:effectLst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838200" y="2971801"/>
            <a:ext cx="5118100" cy="3683000"/>
          </a:xfr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3200" kern="1200" spc="-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en-US" dirty="0" smtClean="0"/>
              <a:t>목차를 입력하세요</a:t>
            </a:r>
          </a:p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en-US" dirty="0" smtClean="0"/>
              <a:t>둘째 수준</a:t>
            </a:r>
          </a:p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en-US" dirty="0" smtClean="0"/>
              <a:t>셋째 수준</a:t>
            </a:r>
          </a:p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en-US" dirty="0" smtClean="0"/>
              <a:t>넷째 수준</a:t>
            </a:r>
          </a:p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sz="half" idx="13" hasCustomPrompt="1"/>
          </p:nvPr>
        </p:nvSpPr>
        <p:spPr>
          <a:xfrm>
            <a:off x="6438900" y="2971800"/>
            <a:ext cx="5092700" cy="3683000"/>
          </a:xfr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3200" kern="1200" spc="-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en-US" dirty="0" smtClean="0"/>
              <a:t>목차를 입력하세요</a:t>
            </a:r>
          </a:p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en-US" dirty="0" smtClean="0"/>
              <a:t>둘째 수준</a:t>
            </a:r>
          </a:p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en-US" dirty="0" smtClean="0"/>
              <a:t>셋째 수준</a:t>
            </a:r>
          </a:p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en-US" dirty="0" smtClean="0"/>
              <a:t>넷째 수준</a:t>
            </a:r>
          </a:p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4174"/>
            <a:ext cx="884464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2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본문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860800" y="365125"/>
            <a:ext cx="7772400" cy="1325563"/>
          </a:xfrm>
        </p:spPr>
        <p:txBody>
          <a:bodyPr>
            <a:noAutofit/>
          </a:bodyPr>
          <a:lstStyle>
            <a:lvl1pPr algn="ctr">
              <a:defRPr lang="ko-KR" altLang="en-US" sz="6300" kern="1200" spc="-500" baseline="0" dirty="0">
                <a:solidFill>
                  <a:srgbClr val="002060"/>
                </a:solidFill>
                <a:effectLst>
                  <a:outerShdw dist="50800" dir="3420000" algn="ctr" rotWithShape="0">
                    <a:schemeClr val="tx1">
                      <a:alpha val="15000"/>
                    </a:schemeClr>
                  </a:outerShdw>
                </a:effectLst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내용 제목을 입력하세요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838200" y="2247899"/>
            <a:ext cx="10515600" cy="4327072"/>
          </a:xfrm>
        </p:spPr>
        <p:txBody>
          <a:bodyPr>
            <a:normAutofit/>
          </a:bodyPr>
          <a:lstStyle>
            <a:lvl1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1pPr>
            <a:lvl2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2pPr>
            <a:lvl3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3pPr>
            <a:lvl4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4pPr>
            <a:lvl5pPr>
              <a:defRPr lang="ko-KR" altLang="en-US" sz="3200" kern="1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입력하세요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4174"/>
            <a:ext cx="884464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2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본문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59228" y="373061"/>
            <a:ext cx="7772400" cy="1325563"/>
          </a:xfrm>
        </p:spPr>
        <p:txBody>
          <a:bodyPr>
            <a:noAutofit/>
          </a:bodyPr>
          <a:lstStyle>
            <a:lvl1pPr algn="ctr">
              <a:defRPr lang="ko-KR" altLang="en-US" sz="6300" kern="1200" spc="-500" baseline="0" dirty="0">
                <a:solidFill>
                  <a:srgbClr val="002060"/>
                </a:solidFill>
                <a:effectLst>
                  <a:outerShdw dist="50800" dir="3420000" algn="ctr" rotWithShape="0">
                    <a:schemeClr val="tx1">
                      <a:alpha val="15000"/>
                    </a:schemeClr>
                  </a:outerShdw>
                </a:effectLst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내용 제목을 입력하세요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33399" y="2189841"/>
            <a:ext cx="10515600" cy="3929063"/>
          </a:xfrm>
        </p:spPr>
        <p:txBody>
          <a:bodyPr>
            <a:normAutofit/>
          </a:bodyPr>
          <a:lstStyle>
            <a:lvl1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1pPr>
            <a:lvl2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2pPr>
            <a:lvl3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3pPr>
            <a:lvl4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4pPr>
            <a:lvl5pPr>
              <a:defRPr lang="ko-KR" altLang="en-US" sz="3200" kern="1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입력하세요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4174"/>
            <a:ext cx="884464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4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본문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209800" y="325210"/>
            <a:ext cx="7772400" cy="1325563"/>
          </a:xfrm>
        </p:spPr>
        <p:txBody>
          <a:bodyPr>
            <a:noAutofit/>
          </a:bodyPr>
          <a:lstStyle>
            <a:lvl1pPr algn="ctr">
              <a:defRPr lang="ko-KR" altLang="en-US" sz="6300" kern="1200" spc="-500" baseline="0" dirty="0">
                <a:solidFill>
                  <a:srgbClr val="002060"/>
                </a:solidFill>
                <a:effectLst>
                  <a:outerShdw dist="50800" dir="3420000" algn="ctr" rotWithShape="0">
                    <a:schemeClr val="tx1">
                      <a:alpha val="15000"/>
                    </a:schemeClr>
                  </a:outerShdw>
                </a:effectLst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내용 제목을 입력하세요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838200" y="5740400"/>
            <a:ext cx="10515600" cy="75474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1pPr>
            <a:lvl2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2pPr>
            <a:lvl3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3pPr>
            <a:lvl4pPr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4pPr>
            <a:lvl5pPr>
              <a:defRPr lang="ko-KR" altLang="en-US" sz="3200" kern="1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4174"/>
            <a:ext cx="884464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6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F7257-5EDA-40B4-B99A-DCB32E5ECAF1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FCA5-F44F-4B5A-86CC-232483BE8A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9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effectLst>
                  <a:outerShdw dist="38100" dir="2820000" algn="ctr" rotWithShape="0">
                    <a:schemeClr val="tx1">
                      <a:alpha val="15000"/>
                    </a:schemeClr>
                  </a:outerShdw>
                </a:effectLst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제목을</a:t>
            </a:r>
            <a:r>
              <a:rPr lang="en-US" altLang="ko-KR" dirty="0" smtClean="0">
                <a:effectLst>
                  <a:outerShdw dist="38100" dir="2820000" algn="ctr" rotWithShape="0">
                    <a:schemeClr val="tx1">
                      <a:alpha val="15000"/>
                    </a:schemeClr>
                  </a:outerShdw>
                </a:effectLst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/>
            </a:r>
            <a:br>
              <a:rPr lang="en-US" altLang="ko-KR" dirty="0" smtClean="0">
                <a:effectLst>
                  <a:outerShdw dist="38100" dir="2820000" algn="ctr" rotWithShape="0">
                    <a:schemeClr val="tx1">
                      <a:alpha val="15000"/>
                    </a:schemeClr>
                  </a:outerShdw>
                </a:effectLst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</a:br>
            <a:r>
              <a:rPr lang="ko-KR" altLang="en-US" dirty="0" smtClean="0">
                <a:effectLst>
                  <a:outerShdw dist="38100" dir="2820000" algn="ctr" rotWithShape="0">
                    <a:schemeClr val="tx1">
                      <a:alpha val="15000"/>
                    </a:schemeClr>
                  </a:outerShdw>
                </a:effectLst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입력하세요</a:t>
            </a:r>
            <a:endParaRPr lang="ko-KR" altLang="en-US" dirty="0">
              <a:effectLst>
                <a:outerShdw dist="38100" dir="2820000" algn="ctr" rotWithShape="0">
                  <a:schemeClr val="tx1">
                    <a:alpha val="15000"/>
                  </a:schemeClr>
                </a:outerShdw>
              </a:effectLst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7611" y="5187342"/>
            <a:ext cx="9144000" cy="1264258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곤지쌤</a:t>
            </a:r>
            <a:endParaRPr lang="en-US" altLang="ko-KR" dirty="0" smtClean="0"/>
          </a:p>
          <a:p>
            <a:r>
              <a:rPr lang="ko-KR" altLang="en-US" sz="2400" dirty="0" err="1" smtClean="0"/>
              <a:t>경기천년바탕체</a:t>
            </a:r>
            <a:r>
              <a:rPr lang="en-US" altLang="ko-KR" sz="2400" dirty="0" smtClean="0"/>
              <a:t>B</a:t>
            </a:r>
            <a:r>
              <a:rPr lang="ko-KR" altLang="en-US" sz="2400" dirty="0" smtClean="0"/>
              <a:t> 설치 권장</a:t>
            </a:r>
            <a:endParaRPr lang="ko-KR" altLang="en-US" sz="2400" dirty="0"/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6413500" y="4876800"/>
            <a:ext cx="4953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4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838200" y="3175000"/>
            <a:ext cx="5118100" cy="3683000"/>
          </a:xfrm>
        </p:spPr>
        <p:txBody>
          <a:bodyPr anchor="t">
            <a:noAutofit/>
          </a:bodyPr>
          <a:lstStyle/>
          <a:p>
            <a:r>
              <a:rPr lang="ko-KR" altLang="en-US" dirty="0" smtClean="0"/>
              <a:t>첫 번째 목차를 입력하세요</a:t>
            </a:r>
            <a:endParaRPr lang="en-US" altLang="ko-KR" dirty="0" smtClean="0"/>
          </a:p>
          <a:p>
            <a:r>
              <a:rPr lang="ko-KR" altLang="en-US" dirty="0" smtClean="0"/>
              <a:t>두 번째 목차를 입력하세요</a:t>
            </a:r>
            <a:endParaRPr lang="en-US" altLang="ko-KR" dirty="0" smtClean="0"/>
          </a:p>
          <a:p>
            <a:r>
              <a:rPr lang="ko-KR" altLang="en-US" dirty="0" smtClean="0"/>
              <a:t>세 번째 목차를 입력하세요</a:t>
            </a:r>
            <a:endParaRPr lang="en-US" altLang="ko-KR" dirty="0" smtClean="0"/>
          </a:p>
        </p:txBody>
      </p:sp>
      <p:sp>
        <p:nvSpPr>
          <p:cNvPr id="9" name="내용 개체 틀 8"/>
          <p:cNvSpPr>
            <a:spLocks noGrp="1"/>
          </p:cNvSpPr>
          <p:nvPr>
            <p:ph sz="half" idx="13"/>
          </p:nvPr>
        </p:nvSpPr>
        <p:spPr>
          <a:xfrm>
            <a:off x="6438900" y="3174999"/>
            <a:ext cx="5092700" cy="3683000"/>
          </a:xfrm>
        </p:spPr>
        <p:txBody>
          <a:bodyPr anchor="t">
            <a:noAutofit/>
          </a:bodyPr>
          <a:lstStyle/>
          <a:p>
            <a:r>
              <a:rPr lang="ko-KR" altLang="en-US" dirty="0" smtClean="0"/>
              <a:t>네 번째 </a:t>
            </a:r>
            <a:r>
              <a:rPr lang="ko-KR" altLang="en-US" dirty="0"/>
              <a:t>목차를 입력하세요</a:t>
            </a:r>
            <a:endParaRPr lang="en-US" altLang="ko-KR" dirty="0"/>
          </a:p>
          <a:p>
            <a:r>
              <a:rPr lang="ko-KR" altLang="en-US" dirty="0" smtClean="0"/>
              <a:t>다섯 </a:t>
            </a:r>
            <a:r>
              <a:rPr lang="ko-KR" altLang="en-US" dirty="0"/>
              <a:t>번째 목차를 입력하세요</a:t>
            </a:r>
            <a:endParaRPr lang="en-US" altLang="ko-KR" dirty="0"/>
          </a:p>
          <a:p>
            <a:r>
              <a:rPr lang="ko-KR" altLang="en-US" dirty="0" smtClean="0"/>
              <a:t>여섯 </a:t>
            </a:r>
            <a:r>
              <a:rPr lang="ko-KR" altLang="en-US" dirty="0"/>
              <a:t>번째 목차를 </a:t>
            </a:r>
            <a:r>
              <a:rPr lang="ko-KR" altLang="en-US" dirty="0" smtClean="0"/>
              <a:t>입력하세요</a:t>
            </a:r>
            <a:endParaRPr lang="en-US" altLang="ko-KR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6096000" y="3492500"/>
            <a:ext cx="0" cy="28194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2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6300" dirty="0" smtClean="0">
                <a:solidFill>
                  <a:srgbClr val="002060"/>
                </a:solidFill>
                <a:effectLst>
                  <a:outerShdw dist="50800" dir="3420000" algn="ctr" rotWithShape="0">
                    <a:schemeClr val="tx1">
                      <a:alpha val="15000"/>
                    </a:schemeClr>
                  </a:outerShdw>
                </a:effectLst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내용 제목을 입력하세요</a:t>
            </a:r>
            <a:endParaRPr lang="ko-KR" altLang="en-US" sz="6300" dirty="0">
              <a:solidFill>
                <a:srgbClr val="002060"/>
              </a:solidFill>
              <a:effectLst>
                <a:outerShdw dist="50800" dir="3420000" algn="ctr" rotWithShape="0">
                  <a:schemeClr val="tx1">
                    <a:alpha val="15000"/>
                  </a:schemeClr>
                </a:outerShdw>
              </a:effectLst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첫 번째 내용을 입력하세요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두 번째 내용을 입력하세요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세 번째 내용을 입력하세요</a:t>
            </a:r>
            <a:endParaRPr lang="en-US" altLang="ko-KR" dirty="0" smtClean="0"/>
          </a:p>
          <a:p>
            <a:pPr>
              <a:lnSpc>
                <a:spcPct val="150000"/>
              </a:lnSpc>
              <a:tabLst>
                <a:tab pos="2247900" algn="l"/>
              </a:tabLst>
            </a:pPr>
            <a:r>
              <a:rPr lang="ko-KR" altLang="en-US" dirty="0" smtClean="0"/>
              <a:t>네 번째 내용을 입력하세요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817620" y="1690688"/>
            <a:ext cx="790448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내용 제목을 입력하세요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/>
              <a:t>첫 번째 내용을 입력하세요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두 번째 내용을 입력하세요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세 번째 내용을 입력하세요</a:t>
            </a:r>
            <a:endParaRPr lang="en-US" altLang="ko-KR" dirty="0"/>
          </a:p>
          <a:p>
            <a:pPr>
              <a:lnSpc>
                <a:spcPct val="150000"/>
              </a:lnSpc>
              <a:tabLst>
                <a:tab pos="2247900" algn="l"/>
              </a:tabLst>
            </a:pPr>
            <a:r>
              <a:rPr lang="ko-KR" altLang="en-US" dirty="0"/>
              <a:t>네 번째 내용을 입력하세요</a:t>
            </a:r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359228" y="1690688"/>
            <a:ext cx="790448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내용 제목을 입력하세요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2143760" y="1574573"/>
            <a:ext cx="790448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4"/>
          <p:cNvSpPr txBox="1">
            <a:spLocks/>
          </p:cNvSpPr>
          <p:nvPr/>
        </p:nvSpPr>
        <p:spPr>
          <a:xfrm>
            <a:off x="1409700" y="3390900"/>
            <a:ext cx="3594100" cy="75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3200" kern="1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DA6E6E"/>
                </a:solidFill>
              </a:rPr>
              <a:t>사진을 넣어주세요</a:t>
            </a:r>
            <a:endParaRPr lang="ko-KR" altLang="en-US" dirty="0">
              <a:solidFill>
                <a:srgbClr val="DA6E6E"/>
              </a:solidFill>
            </a:endParaRPr>
          </a:p>
        </p:txBody>
      </p:sp>
      <p:sp>
        <p:nvSpPr>
          <p:cNvPr id="9" name="내용 개체 틀 4"/>
          <p:cNvSpPr txBox="1">
            <a:spLocks/>
          </p:cNvSpPr>
          <p:nvPr/>
        </p:nvSpPr>
        <p:spPr>
          <a:xfrm>
            <a:off x="7213600" y="3390900"/>
            <a:ext cx="3594100" cy="75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3200" kern="1200" spc="-200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3200" kern="1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>
                <a:solidFill>
                  <a:srgbClr val="DA6E6E"/>
                </a:solidFill>
              </a:rPr>
              <a:t>사진을 넣어주세요</a:t>
            </a:r>
            <a:endParaRPr lang="ko-KR" altLang="en-US" dirty="0">
              <a:solidFill>
                <a:srgbClr val="DA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78</Words>
  <Application>Microsoft Office PowerPoint</Application>
  <PresentationFormat>와이드스크린</PresentationFormat>
  <Paragraphs>24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경기천년바탕 Bold</vt:lpstr>
      <vt:lpstr>맑은 고딕</vt:lpstr>
      <vt:lpstr>Arial</vt:lpstr>
      <vt:lpstr>Office 테마</vt:lpstr>
      <vt:lpstr>제목을 입력하세요</vt:lpstr>
      <vt:lpstr>목차</vt:lpstr>
      <vt:lpstr>내용 제목을 입력하세요</vt:lpstr>
      <vt:lpstr>내용 제목을 입력하세요</vt:lpstr>
      <vt:lpstr>내용 제목을 입력하세요</vt:lpstr>
    </vt:vector>
  </TitlesOfParts>
  <Company>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입력하세요</dc:title>
  <dc:creator>고은지</dc:creator>
  <cp:lastModifiedBy>고은지</cp:lastModifiedBy>
  <cp:revision>23</cp:revision>
  <dcterms:created xsi:type="dcterms:W3CDTF">2018-11-01T13:17:59Z</dcterms:created>
  <dcterms:modified xsi:type="dcterms:W3CDTF">2018-11-04T13:06:58Z</dcterms:modified>
</cp:coreProperties>
</file>