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00000"/>
    <a:srgbClr val="CC6600"/>
    <a:srgbClr val="FF9999"/>
    <a:srgbClr val="B9B3A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4620CB-E509-409A-93E3-711DA6064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FA2840D-C2FE-4587-A42A-93848945D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EB6A-C27C-460A-9F44-D116129A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97C1AD-335E-47F6-B399-96847AEC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DDC78D-B2DF-4C2D-B87D-D78E680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04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B4BEFE-6990-4B00-AB8B-53B5AA85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BE0722-B96A-4D1E-80EF-4FE707382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799AD9-6665-42FE-8F8A-9BC11AA2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076D3A-4210-4123-91A6-0C13B189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89DDF4-55E3-4ADA-96FF-106AC60D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6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4C806BA-18A6-4078-BAE6-C7A8F11A8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D43411-5EB3-4632-9A35-D725082D4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F7E620-78A8-45BE-88FA-63C6E8F5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247E97-3031-4E86-985A-886FA561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9D7A34-6575-4126-BED2-5CE42160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8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48ED89-750F-49F9-8435-4A9D2C1D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9A1877-0C98-4C8A-A0AC-12456060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C1C626-FABF-472C-81E4-BFE1817B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4D08CB-A078-4DA4-8DBE-E63ADF64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E3F4A-36D6-435E-8C6A-074E17CC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5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27FB8B-1083-496D-A98A-345657A3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0428-FC17-47C6-A481-5BB01E08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A10CB-C0C0-45F8-8192-E7EDCE9B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C54B1D-D2C1-4456-82EC-1263D412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AEAF34-F840-4F64-BD5E-FFE66D2F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98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1490E9-DA70-4B94-BCB6-1B75DACD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462685-B88D-428E-AF03-9F125ADCA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6877E3-F80F-44F8-83ED-9E6C04386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0CA7D-44E4-4419-9D27-2A03BCE2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3FCAA4-FADA-4CF5-8243-ED18F4CB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205C88-AF8D-461D-A490-D164EA06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42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1292C2-527C-4AC9-A7A5-040D9F7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C2D338-0429-4F88-9161-74DE93B4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9132DD-2A61-4490-871D-274431A1C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015E9D5-40CF-45BE-9EBD-736401CFC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6290DC5-E4BE-4AA8-AED2-C4F9618E1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1380254-7F7C-4975-9706-402C93CF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0615356-C3E2-434E-AACE-C1C9BDE5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BA4573B-AAEC-4930-9E03-3858C2A4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76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C1266F-165C-4F9F-BBE4-13266F04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CACA7A-B51C-422A-9928-E576D86F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11B524-33A6-48C9-A0CA-70BB132C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A4C8CC-C2AA-4663-A8FA-34146500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2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DA3CEF-3293-466B-9C01-BE11C61E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E53CDA-40E6-4538-A25F-DECD0FD3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B844B7-7726-462B-9CD1-8A0C4F97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69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EB40F2-3AC8-488F-A86D-1137B041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7B58B5-088B-4915-937E-0A4D2F06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C6A23F-8AEA-45AB-AE9E-A78AB776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00FD03-F877-48B2-B408-0B121755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E24F29-C3C3-474E-B4DE-069A8483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D708E5-0A8A-414C-89A6-819452D0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04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0CE725-FC6A-4D45-A623-67FB0C58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BD7D69-B538-418E-99DC-CF2932CC0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4387C5-7FCC-4EF4-81A5-E5F20C9C2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E26C47-4AA1-4D68-9B6A-0184FF1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E29727E-655C-44D4-B691-DEA92BD5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C4D154-1F6D-465A-9202-6340BC87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9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AA149C-C2D6-46ED-BADD-EC81A725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82C61F-D721-4E30-8E17-C4F5FA8F6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A2831-D43A-49C2-891D-461691ADF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60F332-6F2D-4E68-8B29-A0EA127BB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34A2E2-77E4-4B65-8899-2F895075C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0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24B799-2B85-46AC-8367-E7B351574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944" y="1634836"/>
            <a:ext cx="6816437" cy="2242272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ko-KR" altLang="en-US" sz="7200" dirty="0">
                <a:solidFill>
                  <a:srgbClr val="FF7C80"/>
                </a:solidFill>
                <a:latin typeface="HY견고딕" pitchFamily="18" charset="-127"/>
                <a:ea typeface="HY견고딕" pitchFamily="18" charset="-127"/>
              </a:rPr>
              <a:t>제목을 쓰세요</a:t>
            </a:r>
            <a:r>
              <a:rPr lang="en-US" altLang="ko-KR" sz="8000" dirty="0">
                <a:solidFill>
                  <a:srgbClr val="FF7C8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br>
              <a:rPr lang="en-US" altLang="ko-KR" sz="4800" dirty="0">
                <a:solidFill>
                  <a:srgbClr val="FF7C8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4400" dirty="0" err="1">
                <a:solidFill>
                  <a:srgbClr val="FF9999"/>
                </a:solidFill>
                <a:latin typeface="HY견고딕" pitchFamily="18" charset="-127"/>
                <a:ea typeface="HY견고딕" pitchFamily="18" charset="-127"/>
              </a:rPr>
              <a:t>참쌤의</a:t>
            </a:r>
            <a:r>
              <a:rPr lang="ko-KR" altLang="en-US" sz="4400" dirty="0">
                <a:solidFill>
                  <a:srgbClr val="FF9999"/>
                </a:solidFill>
                <a:latin typeface="HY견고딕" pitchFamily="18" charset="-127"/>
                <a:ea typeface="HY견고딕" pitchFamily="18" charset="-127"/>
              </a:rPr>
              <a:t> 콘텐츠스쿨</a:t>
            </a:r>
            <a:endParaRPr lang="ko-KR" altLang="en-US" sz="4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6B214C-54D5-434C-9EC9-B6A6FC44E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29723"/>
          <a:stretch/>
        </p:blipFill>
        <p:spPr>
          <a:xfrm>
            <a:off x="2255785" y="1364673"/>
            <a:ext cx="1002542" cy="8648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0D7584-B606-49C8-B66D-CE0577DFB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8" b="29320"/>
          <a:stretch/>
        </p:blipFill>
        <p:spPr>
          <a:xfrm>
            <a:off x="8713958" y="3222426"/>
            <a:ext cx="1000582" cy="86976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8BC0DDB-5DC6-46A8-9FA6-BBFD55CFA3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21487" r="22166" b="22517"/>
          <a:stretch/>
        </p:blipFill>
        <p:spPr>
          <a:xfrm>
            <a:off x="2576944" y="6099660"/>
            <a:ext cx="706189" cy="68906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3B47FFB-B845-4388-A4CE-ECB00C57BC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3011" r="22318" b="25794"/>
          <a:stretch/>
        </p:blipFill>
        <p:spPr>
          <a:xfrm>
            <a:off x="3747653" y="6099660"/>
            <a:ext cx="737559" cy="62999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680AA9B-766E-435C-AD84-0EB182C17A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23064" r="23694" b="20940"/>
          <a:stretch/>
        </p:blipFill>
        <p:spPr>
          <a:xfrm>
            <a:off x="5070966" y="6070121"/>
            <a:ext cx="706189" cy="68906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BEA8D80-42C6-498C-9502-AB0EF51C4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21487" r="22166" b="22517"/>
          <a:stretch/>
        </p:blipFill>
        <p:spPr>
          <a:xfrm>
            <a:off x="6245144" y="6070123"/>
            <a:ext cx="706189" cy="6890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6E80EB9-3B29-4C5E-8CE2-0B22620256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3011" r="22318" b="25794"/>
          <a:stretch/>
        </p:blipFill>
        <p:spPr>
          <a:xfrm>
            <a:off x="7325799" y="6070123"/>
            <a:ext cx="737559" cy="62999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8A32BD6-EE69-43BC-955E-0E3BE5272E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23064" r="23694" b="20940"/>
          <a:stretch/>
        </p:blipFill>
        <p:spPr>
          <a:xfrm>
            <a:off x="8636953" y="6040584"/>
            <a:ext cx="706189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3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791BC19-E1FB-4690-A65E-F0F868126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2" b="7229"/>
          <a:stretch/>
        </p:blipFill>
        <p:spPr>
          <a:xfrm>
            <a:off x="0" y="-36847"/>
            <a:ext cx="6412375" cy="5962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2E842E3-5FF6-46E0-A69B-BB65F4E5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54" b="7229"/>
          <a:stretch/>
        </p:blipFill>
        <p:spPr>
          <a:xfrm>
            <a:off x="6616461" y="-28223"/>
            <a:ext cx="5575540" cy="59625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306D669-93B9-4504-91C9-DB2F04985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4" b="32419"/>
          <a:stretch/>
        </p:blipFill>
        <p:spPr>
          <a:xfrm>
            <a:off x="5146486" y="574598"/>
            <a:ext cx="3853178" cy="1185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FDB27-BBF8-4A45-9BBD-B5BF26FE9FC6}"/>
              </a:ext>
            </a:extLst>
          </p:cNvPr>
          <p:cNvSpPr txBox="1"/>
          <p:nvPr/>
        </p:nvSpPr>
        <p:spPr>
          <a:xfrm>
            <a:off x="5977519" y="642718"/>
            <a:ext cx="246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  차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C5D98F6-E53E-4166-98D7-CABA427D31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25301" r="26451" b="25819"/>
          <a:stretch/>
        </p:blipFill>
        <p:spPr>
          <a:xfrm>
            <a:off x="3692106" y="2181370"/>
            <a:ext cx="1061049" cy="110274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BED0386-B5B0-4E44-B530-37BB3C1BCA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3011" r="22318" b="25794"/>
          <a:stretch/>
        </p:blipFill>
        <p:spPr>
          <a:xfrm>
            <a:off x="3501276" y="3758230"/>
            <a:ext cx="1307426" cy="111674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A09C37E-95F1-49E5-8C4E-0B1F9B1249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23064" r="23694" b="20940"/>
          <a:stretch/>
        </p:blipFill>
        <p:spPr>
          <a:xfrm>
            <a:off x="3622041" y="5170892"/>
            <a:ext cx="1201177" cy="111674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16E669C-6D71-4D3B-AD57-7842A67713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r="3494" b="43670"/>
          <a:stretch/>
        </p:blipFill>
        <p:spPr>
          <a:xfrm>
            <a:off x="4753155" y="2918750"/>
            <a:ext cx="6193766" cy="36203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8CFF027-8A19-4C0D-B5B8-86555AB9784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/>
          <a:stretch/>
        </p:blipFill>
        <p:spPr>
          <a:xfrm>
            <a:off x="4753155" y="4334791"/>
            <a:ext cx="6561960" cy="64271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857DDF1-0900-48CA-9960-4811870482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10652" b="-1"/>
          <a:stretch/>
        </p:blipFill>
        <p:spPr>
          <a:xfrm>
            <a:off x="4808702" y="5729266"/>
            <a:ext cx="6561960" cy="5742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8AD69B-B832-4D27-AD4F-C3E4B90705CC}"/>
              </a:ext>
            </a:extLst>
          </p:cNvPr>
          <p:cNvSpPr txBox="1"/>
          <p:nvPr/>
        </p:nvSpPr>
        <p:spPr>
          <a:xfrm>
            <a:off x="4823218" y="2365348"/>
            <a:ext cx="534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CC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냠냠 맛있어요</a:t>
            </a:r>
            <a:r>
              <a:rPr lang="en-US" altLang="ko-KR" sz="4400" dirty="0">
                <a:solidFill>
                  <a:srgbClr val="CC66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4400" dirty="0">
              <a:solidFill>
                <a:srgbClr val="CC66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3F0E32-9E9C-4590-8FC7-090DF213A26D}"/>
              </a:ext>
            </a:extLst>
          </p:cNvPr>
          <p:cNvSpPr txBox="1"/>
          <p:nvPr/>
        </p:nvSpPr>
        <p:spPr>
          <a:xfrm>
            <a:off x="4840471" y="3756686"/>
            <a:ext cx="534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99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냠냠 맛있어요</a:t>
            </a:r>
            <a:r>
              <a:rPr lang="en-US" altLang="ko-KR" sz="4400" dirty="0">
                <a:solidFill>
                  <a:srgbClr val="99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4400" dirty="0">
              <a:solidFill>
                <a:srgbClr val="9933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68D1DC-9292-4E40-ADEB-EEC292CA1E19}"/>
              </a:ext>
            </a:extLst>
          </p:cNvPr>
          <p:cNvSpPr txBox="1"/>
          <p:nvPr/>
        </p:nvSpPr>
        <p:spPr>
          <a:xfrm>
            <a:off x="4840471" y="5151161"/>
            <a:ext cx="534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냠냠 맛있어요</a:t>
            </a:r>
            <a:r>
              <a:rPr lang="en-US" altLang="ko-KR" sz="4400" dirty="0">
                <a:solidFill>
                  <a:srgbClr val="8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4400" dirty="0">
              <a:solidFill>
                <a:srgbClr val="8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66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C117E3-6925-4F6A-93AA-BF7EB5DCC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5" b="27095"/>
          <a:stretch/>
        </p:blipFill>
        <p:spPr>
          <a:xfrm>
            <a:off x="0" y="0"/>
            <a:ext cx="1026543" cy="11357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979DD08-4C26-4350-941F-B88EAF2577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r="3494" b="43670"/>
          <a:stretch/>
        </p:blipFill>
        <p:spPr>
          <a:xfrm>
            <a:off x="879894" y="652943"/>
            <a:ext cx="6193766" cy="362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2DC09-FB3F-4AE0-BCE2-24F5AB518579}"/>
              </a:ext>
            </a:extLst>
          </p:cNvPr>
          <p:cNvSpPr txBox="1"/>
          <p:nvPr/>
        </p:nvSpPr>
        <p:spPr>
          <a:xfrm>
            <a:off x="1026543" y="269129"/>
            <a:ext cx="578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99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토미의 맛있는 디저트 세상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FF21004-6A71-4C9A-9AB9-8A3541C7F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1568403"/>
            <a:ext cx="752267" cy="7398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9DB0FB5-3564-4120-8A94-4186D9C32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3172916"/>
            <a:ext cx="752267" cy="7398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DDBA52E-02E2-4FFD-8BDC-40FBF62F5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5" y="4731685"/>
            <a:ext cx="752267" cy="7398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FC5928-0964-4C9A-A63D-9AED3FE1D4A7}"/>
              </a:ext>
            </a:extLst>
          </p:cNvPr>
          <p:cNvSpPr txBox="1"/>
          <p:nvPr/>
        </p:nvSpPr>
        <p:spPr>
          <a:xfrm>
            <a:off x="1968591" y="1623188"/>
            <a:ext cx="534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생크림 케이크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033BF-DA32-426D-A2B6-2A0252F3879B}"/>
              </a:ext>
            </a:extLst>
          </p:cNvPr>
          <p:cNvSpPr txBox="1"/>
          <p:nvPr/>
        </p:nvSpPr>
        <p:spPr>
          <a:xfrm>
            <a:off x="1964277" y="3250457"/>
            <a:ext cx="534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푸딩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2E9078-32A9-4FE8-B76A-C53832A76483}"/>
              </a:ext>
            </a:extLst>
          </p:cNvPr>
          <p:cNvSpPr txBox="1"/>
          <p:nvPr/>
        </p:nvSpPr>
        <p:spPr>
          <a:xfrm>
            <a:off x="1964277" y="4809226"/>
            <a:ext cx="534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블루베리 </a:t>
            </a:r>
            <a:r>
              <a:rPr lang="ko-KR" alt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요거트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케이크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159BAA6-3954-4194-BD6A-7B058BB324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29723"/>
          <a:stretch/>
        </p:blipFill>
        <p:spPr>
          <a:xfrm>
            <a:off x="6329910" y="543017"/>
            <a:ext cx="743750" cy="64157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F53E0AC-875C-4FF4-BAAA-8303F4E59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10" y="936511"/>
            <a:ext cx="5068583" cy="498497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603A21-2CBD-4632-B6BB-3FDC2FE4A5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25301" r="26451" b="25819"/>
          <a:stretch/>
        </p:blipFill>
        <p:spPr>
          <a:xfrm>
            <a:off x="8170652" y="1965729"/>
            <a:ext cx="2579297" cy="26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62DC09-FB3F-4AE0-BCE2-24F5AB518579}"/>
              </a:ext>
            </a:extLst>
          </p:cNvPr>
          <p:cNvSpPr txBox="1"/>
          <p:nvPr/>
        </p:nvSpPr>
        <p:spPr>
          <a:xfrm>
            <a:off x="1026543" y="269129"/>
            <a:ext cx="578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9933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고미의 맛있는 디저트 가게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013CAD-5BCC-40C8-865E-DBA07AFC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0" b="32124"/>
          <a:stretch/>
        </p:blipFill>
        <p:spPr>
          <a:xfrm>
            <a:off x="0" y="0"/>
            <a:ext cx="1026543" cy="112961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A2047A8-1CB9-4D5D-B4B6-AC17D5B5A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/>
          <a:stretch/>
        </p:blipFill>
        <p:spPr>
          <a:xfrm>
            <a:off x="845388" y="693614"/>
            <a:ext cx="6561960" cy="64271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D19790C-11C6-4C2D-A83E-1B1DD2E46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1129617"/>
            <a:ext cx="5068583" cy="49849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9170F8-1332-430E-B50B-59DD851EE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42" y="1014972"/>
            <a:ext cx="5068583" cy="49849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D5433AD-D80D-41CD-A00C-8C9953B23F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8" b="29320"/>
          <a:stretch/>
        </p:blipFill>
        <p:spPr>
          <a:xfrm>
            <a:off x="6421926" y="637742"/>
            <a:ext cx="689182" cy="5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1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7DCF0BA9-064B-410D-BA20-C4DAA7F84EEF}"/>
              </a:ext>
            </a:extLst>
          </p:cNvPr>
          <p:cNvSpPr txBox="1">
            <a:spLocks/>
          </p:cNvSpPr>
          <p:nvPr/>
        </p:nvSpPr>
        <p:spPr>
          <a:xfrm>
            <a:off x="2808551" y="1988390"/>
            <a:ext cx="6816437" cy="2242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200" dirty="0">
                <a:ln w="28575">
                  <a:noFill/>
                </a:ln>
                <a:solidFill>
                  <a:srgbClr val="FF7C8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Thank </a:t>
            </a:r>
          </a:p>
          <a:p>
            <a:pPr algn="ctr"/>
            <a:r>
              <a:rPr lang="en-US" altLang="ko-KR" sz="7200" dirty="0">
                <a:ln w="28575">
                  <a:noFill/>
                </a:ln>
                <a:solidFill>
                  <a:srgbClr val="FF7C8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you</a:t>
            </a:r>
            <a:r>
              <a:rPr lang="ko-KR" altLang="en-US" sz="7200" dirty="0">
                <a:ln w="28575">
                  <a:noFill/>
                </a:ln>
                <a:solidFill>
                  <a:srgbClr val="FF7C8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♥</a:t>
            </a:r>
            <a:endParaRPr lang="en-US" altLang="ko-KR" sz="7200" dirty="0">
              <a:ln w="28575">
                <a:noFill/>
              </a:ln>
              <a:solidFill>
                <a:srgbClr val="FF7C8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err="1">
                <a:ln w="28575">
                  <a:noFill/>
                </a:ln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참쌤스쿨</a:t>
            </a:r>
            <a:r>
              <a:rPr lang="ko-KR" altLang="en-US" dirty="0">
                <a:ln w="28575">
                  <a:noFill/>
                </a:ln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ln w="28575">
                  <a:noFill/>
                </a:ln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>
                <a:ln w="28575">
                  <a:noFill/>
                </a:ln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기 </a:t>
            </a:r>
            <a:endParaRPr lang="en-US" altLang="ko-KR" dirty="0">
              <a:ln w="28575">
                <a:noFill/>
              </a:ln>
              <a:solidFill>
                <a:srgbClr val="FF999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>
                <a:ln w="28575">
                  <a:noFill/>
                </a:ln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보미 만듦</a:t>
            </a:r>
            <a:r>
              <a:rPr lang="en-US" altLang="ko-KR" dirty="0">
                <a:ln w="28575">
                  <a:noFill/>
                </a:ln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4800" dirty="0">
              <a:ln w="285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65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</Words>
  <Application>Microsoft Office PowerPoint</Application>
  <PresentationFormat>와이드스크린</PresentationFormat>
  <Paragraphs>14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HY견고딕</vt:lpstr>
      <vt:lpstr>맑은 고딕</vt:lpstr>
      <vt:lpstr>Arial</vt:lpstr>
      <vt:lpstr>Office 테마</vt:lpstr>
      <vt:lpstr>제목을 쓰세요. 참쌤의 콘텐츠스쿨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PPT템플릿 겨울 테마 제목을 쓰세요  참쌤의 콘텐츠 스쿨</dc:title>
  <dc:creator>gmlwn</dc:creator>
  <cp:lastModifiedBy>김 보미</cp:lastModifiedBy>
  <cp:revision>14</cp:revision>
  <dcterms:created xsi:type="dcterms:W3CDTF">2018-10-28T14:53:56Z</dcterms:created>
  <dcterms:modified xsi:type="dcterms:W3CDTF">2018-10-29T15:30:17Z</dcterms:modified>
</cp:coreProperties>
</file>