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813BAE7-3E5D-4CFA-A211-4BE077CE2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B9BBD252-4D6C-4677-A5BB-1F7C4989E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C6CFB78-92A0-498B-B6EE-585AFE58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325D977-C383-4113-8105-F9001CCE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6C8132E-427B-4D39-AA97-DBB6A607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23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D886FDE-DF0D-47A8-BE23-1C7A93C7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22D2D355-97B6-4E58-9544-AD4B868FC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FBAE4B7-4228-4819-BD0F-BDBF2F35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A7253E0-8851-4905-9D82-B51BA63C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9D291CD-1A8B-483E-9F8C-144593C4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89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EF01C1F9-920D-4977-A202-E8BC44028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10C2733-D362-41D9-A417-8550A17F6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0058FB0-C127-4CE4-B27E-9B6F2E3B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7024285-C300-4C28-B954-2AF874A0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366D750-B701-4B21-9DE2-757263E4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3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F600301-3501-431E-942D-6CC9DA50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323E2C5-A346-4FD3-AFB0-49DE158A4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EC479F2-BDAB-443F-B4AC-6F83140B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E2D961D-F286-4295-97BC-C03DEFDF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4D07FB3-6077-4CA8-9B40-BC7D1879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08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178C957-3538-4275-8B72-6314C568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D9B6E5BF-D663-4866-B6F5-47BAEF185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73EEA53-BFD8-43E8-9E96-865CD118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A9974B5-BD94-4DC6-87D8-26CA8393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745193B-B14B-4EB8-A039-1BC65816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7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14DAD2C-D19A-4085-8723-EB2201B5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2593A82-F0D2-45C0-871D-5E74885A6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70BB2DAF-95F9-45DA-A292-7EB90A96C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202D47D0-3241-4845-BB53-CD02201D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3316723-4E40-4FC7-ABC9-2C69C936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C74A813-E9A0-49B1-BFA1-453E69CB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298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03911B6-8A72-4877-93F3-97BF2E75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065D39D-5E03-4DD0-A4E0-CA316658A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34B052A7-6D4C-4960-B457-2BD0180DA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81DBB39A-32AF-4C37-ACE0-CD3774002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EE7BF246-462B-4A86-A92B-847783BD4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45B5A803-4B2E-4A07-B7BF-7F6DEBE5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ACA9C34A-3474-4510-AAA9-E88E7C67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0D317E8-5580-40D6-B105-D1C38999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2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8B71D3B-F43F-44B1-98C2-68C33796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499984AB-1E33-473A-863C-36475141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F2B90F2B-9EAD-46DE-B6DC-4342F0C2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3759AE22-85CD-42B2-831C-4DF5E2C3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68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98D464CF-D9BE-421F-9738-75257367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F0491179-1945-44AB-8A36-5C86415A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46E50AC1-F228-4AEB-8926-A9140AA9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88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25C78B9-ED7D-4008-9204-5888E926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825702B9-08D9-481B-9F55-5588C99B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FC21C691-F6DF-4253-AF6B-152E86F0F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FAD5ADC-FC49-4EA7-BFDC-E1F2042E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53ED10E-F570-46F2-870E-8E11291E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D2A0A296-4701-4390-B634-6D2332A2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44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C98C7B8-841F-4D5B-9798-309F93F0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940C817-3D48-4E91-8798-7F607280A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B73CC81E-60FC-4D4D-9584-01C7E4542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DC4B44F-47DE-49A0-A934-ABB32749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F754E888-7CE8-4F1E-86BA-C6BB7403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6DD81C8-60D6-45FD-98E7-346BF594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0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9632FA1-62B6-4D3B-AC18-F6571CCC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034C69C-61F7-4943-8740-DADE31036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4FE10C4-1D48-4931-AC9F-493C96639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2BD6-87CE-41DC-900D-9D8741785862}" type="datetimeFigureOut">
              <a:rPr lang="ko-KR" altLang="en-US" smtClean="0"/>
              <a:t>2018-11-22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F3E8F1B-422A-4D90-B441-53EA2A95B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D097CCD-4A38-47AB-95F7-5122B7A5A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A7CC-3D9E-4AE5-A3CB-30B07AF57B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2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00B1A7-12C8-41F6-AE8D-5D2663F2A2C2}"/>
              </a:ext>
            </a:extLst>
          </p:cNvPr>
          <p:cNvSpPr txBox="1"/>
          <p:nvPr/>
        </p:nvSpPr>
        <p:spPr>
          <a:xfrm>
            <a:off x="7865616" y="1109709"/>
            <a:ext cx="34800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&lt;</a:t>
            </a:r>
            <a:r>
              <a:rPr lang="ko-KR" altLang="en-US" sz="4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준비물</a:t>
            </a:r>
            <a:r>
              <a:rPr lang="en-US" altLang="ko-KR" sz="4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</a:t>
            </a:r>
          </a:p>
          <a:p>
            <a:pPr algn="ctr"/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유성매직 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or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네임펜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스카치테이프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가위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풀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도안 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종류</a:t>
            </a:r>
          </a:p>
        </p:txBody>
      </p:sp>
    </p:spTree>
    <p:extLst>
      <p:ext uri="{BB962C8B-B14F-4D97-AF65-F5344CB8AC3E}">
        <p14:creationId xmlns:p14="http://schemas.microsoft.com/office/powerpoint/2010/main" val="14766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4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A6272-D699-4438-8FB0-A4F6AA8B13F4}"/>
              </a:ext>
            </a:extLst>
          </p:cNvPr>
          <p:cNvSpPr txBox="1"/>
          <p:nvPr/>
        </p:nvSpPr>
        <p:spPr>
          <a:xfrm>
            <a:off x="7714695" y="2236787"/>
            <a:ext cx="39594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OHP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덮고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검은색 선만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따라 그려요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</a:p>
          <a:p>
            <a:pPr algn="ctr"/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꼼꼼히 따라</a:t>
            </a:r>
            <a:endParaRPr lang="en-US" altLang="ko-KR" sz="32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그려야 어색하지 않아요</a:t>
            </a:r>
            <a:endParaRPr lang="en-US" altLang="ko-KR" sz="4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56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A6272-D699-4438-8FB0-A4F6AA8B13F4}"/>
              </a:ext>
            </a:extLst>
          </p:cNvPr>
          <p:cNvSpPr txBox="1"/>
          <p:nvPr/>
        </p:nvSpPr>
        <p:spPr>
          <a:xfrm>
            <a:off x="7664611" y="1828414"/>
            <a:ext cx="39594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봉투를 흰색 종이를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기준으로 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벌리면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빈 공간이 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 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생겨요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pPr algn="ctr"/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037166-66AA-4F79-AAAF-A721ABC524FB}"/>
              </a:ext>
            </a:extLst>
          </p:cNvPr>
          <p:cNvSpPr txBox="1"/>
          <p:nvPr/>
        </p:nvSpPr>
        <p:spPr>
          <a:xfrm>
            <a:off x="3771014" y="2840854"/>
            <a:ext cx="71909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D586FE-E1B4-46B1-9B2A-8F6CCA39662B}"/>
              </a:ext>
            </a:extLst>
          </p:cNvPr>
          <p:cNvSpPr txBox="1"/>
          <p:nvPr/>
        </p:nvSpPr>
        <p:spPr>
          <a:xfrm>
            <a:off x="4633627" y="3836633"/>
            <a:ext cx="71909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00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A6272-D699-4438-8FB0-A4F6AA8B13F4}"/>
              </a:ext>
            </a:extLst>
          </p:cNvPr>
          <p:cNvSpPr txBox="1"/>
          <p:nvPr/>
        </p:nvSpPr>
        <p:spPr>
          <a:xfrm>
            <a:off x="7732450" y="2112500"/>
            <a:ext cx="39594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 공간에는 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OHP</a:t>
            </a:r>
          </a:p>
          <a:p>
            <a:pPr algn="ctr"/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 공간에는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색칠한 종이를 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끼워요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71E540-F388-4221-9475-4E31E3142B99}"/>
              </a:ext>
            </a:extLst>
          </p:cNvPr>
          <p:cNvSpPr txBox="1"/>
          <p:nvPr/>
        </p:nvSpPr>
        <p:spPr>
          <a:xfrm>
            <a:off x="5035859" y="2236787"/>
            <a:ext cx="71909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2CC66F-A5D2-4C2D-AB61-2D32C8149D8B}"/>
              </a:ext>
            </a:extLst>
          </p:cNvPr>
          <p:cNvSpPr txBox="1"/>
          <p:nvPr/>
        </p:nvSpPr>
        <p:spPr>
          <a:xfrm>
            <a:off x="4167327" y="3623183"/>
            <a:ext cx="71909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76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A6272-D699-4438-8FB0-A4F6AA8B13F4}"/>
              </a:ext>
            </a:extLst>
          </p:cNvPr>
          <p:cNvSpPr txBox="1"/>
          <p:nvPr/>
        </p:nvSpPr>
        <p:spPr>
          <a:xfrm>
            <a:off x="7652551" y="1725659"/>
            <a:ext cx="39594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C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색이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있다가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없다가</a:t>
            </a:r>
            <a:endParaRPr lang="en-US" altLang="ko-KR" sz="24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6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신기한</a:t>
            </a:r>
            <a:endParaRPr lang="en-US" altLang="ko-KR" sz="4000" dirty="0" smtClean="0">
              <a:solidFill>
                <a:schemeClr val="accent6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 smtClean="0">
                <a:solidFill>
                  <a:srgbClr val="FFC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매직카드</a:t>
            </a:r>
            <a:endParaRPr lang="en-US" altLang="ko-KR" sz="4000" dirty="0" smtClean="0">
              <a:solidFill>
                <a:srgbClr val="FFC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만들기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E06F2D42-270B-4111-AEBD-98A4E931A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13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00B1A7-12C8-41F6-AE8D-5D2663F2A2C2}"/>
              </a:ext>
            </a:extLst>
          </p:cNvPr>
          <p:cNvSpPr txBox="1"/>
          <p:nvPr/>
        </p:nvSpPr>
        <p:spPr>
          <a:xfrm>
            <a:off x="7865616" y="1109709"/>
            <a:ext cx="34800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도안을 모두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자릅니다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pPr algn="ctr"/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OHP 1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장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흰색 용지 긴 것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흰색 용지 짧은 것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봉투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2654" y="866692"/>
            <a:ext cx="10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4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OHP</a:t>
            </a:r>
            <a:endParaRPr lang="ko-KR" altLang="en-US" dirty="0">
              <a:solidFill>
                <a:schemeClr val="accent4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4301" y="1173320"/>
            <a:ext cx="10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긴 종이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9984" y="1236024"/>
            <a:ext cx="10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짧은 종이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723371" y="1946663"/>
            <a:ext cx="2456952" cy="272729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04832" y="3429000"/>
            <a:ext cx="186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4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점선 안 쪽 부분은</a:t>
            </a:r>
            <a:endParaRPr lang="en-US" altLang="ko-KR" dirty="0" smtClean="0">
              <a:solidFill>
                <a:schemeClr val="accent4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accent4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잘라 낼 거예요</a:t>
            </a:r>
            <a:endParaRPr lang="ko-KR" altLang="en-US" dirty="0">
              <a:solidFill>
                <a:schemeClr val="accent4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91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00B1A7-12C8-41F6-AE8D-5D2663F2A2C2}"/>
              </a:ext>
            </a:extLst>
          </p:cNvPr>
          <p:cNvSpPr txBox="1"/>
          <p:nvPr/>
        </p:nvSpPr>
        <p:spPr>
          <a:xfrm>
            <a:off x="7892249" y="2082925"/>
            <a:ext cx="3480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봉투가 될 도안은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잘라낼 부분을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반 접어서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자르면 쉬워요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0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A6272-D699-4438-8FB0-A4F6AA8B13F4}"/>
              </a:ext>
            </a:extLst>
          </p:cNvPr>
          <p:cNvSpPr txBox="1"/>
          <p:nvPr/>
        </p:nvSpPr>
        <p:spPr>
          <a:xfrm>
            <a:off x="7714695" y="1775148"/>
            <a:ext cx="39594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안쪽에 테이프로 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흰색종이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짧은 것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고정 시키고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풀칠을 해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봉투를 완성합니다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A2B6A45C-9551-4D9B-A11E-C11B0FA19938}"/>
              </a:ext>
            </a:extLst>
          </p:cNvPr>
          <p:cNvSpPr/>
          <p:nvPr/>
        </p:nvSpPr>
        <p:spPr>
          <a:xfrm>
            <a:off x="3480047" y="1260629"/>
            <a:ext cx="3151572" cy="388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짧은</a:t>
            </a:r>
            <a:endParaRPr lang="en-US" altLang="ko-KR" sz="2800" dirty="0" smtClean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흰 </a:t>
            </a:r>
            <a:r>
              <a:rPr lang="ko-KR" altLang="en-US" sz="2800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종이</a:t>
            </a:r>
            <a:endParaRPr lang="ko-KR" altLang="en-US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F560A0D5-1602-44BE-BCB6-51EC64C00FE5}"/>
              </a:ext>
            </a:extLst>
          </p:cNvPr>
          <p:cNvSpPr/>
          <p:nvPr/>
        </p:nvSpPr>
        <p:spPr>
          <a:xfrm>
            <a:off x="3364637" y="1535837"/>
            <a:ext cx="266330" cy="32936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테이프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F560A0D5-1602-44BE-BCB6-51EC64C00FE5}"/>
              </a:ext>
            </a:extLst>
          </p:cNvPr>
          <p:cNvSpPr/>
          <p:nvPr/>
        </p:nvSpPr>
        <p:spPr>
          <a:xfrm>
            <a:off x="6498454" y="1558030"/>
            <a:ext cx="266330" cy="32936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테이프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9662" y="844235"/>
            <a:ext cx="6113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접기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5833" y="5369852"/>
            <a:ext cx="6113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접기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8348" y="2990865"/>
            <a:ext cx="6113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접기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97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A6272-D699-4438-8FB0-A4F6AA8B13F4}"/>
              </a:ext>
            </a:extLst>
          </p:cNvPr>
          <p:cNvSpPr txBox="1"/>
          <p:nvPr/>
        </p:nvSpPr>
        <p:spPr>
          <a:xfrm>
            <a:off x="7723573" y="2813835"/>
            <a:ext cx="3959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봉투 모양 완성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77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A6272-D699-4438-8FB0-A4F6AA8B13F4}"/>
              </a:ext>
            </a:extLst>
          </p:cNvPr>
          <p:cNvSpPr txBox="1"/>
          <p:nvPr/>
        </p:nvSpPr>
        <p:spPr>
          <a:xfrm>
            <a:off x="7714695" y="2307808"/>
            <a:ext cx="3959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흰색 종이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긴 것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과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OHP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필름 한 쪽만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테이프로 붙입니다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F560A0D5-1602-44BE-BCB6-51EC64C00FE5}"/>
              </a:ext>
            </a:extLst>
          </p:cNvPr>
          <p:cNvSpPr/>
          <p:nvPr/>
        </p:nvSpPr>
        <p:spPr>
          <a:xfrm rot="18367717">
            <a:off x="2413139" y="488430"/>
            <a:ext cx="475843" cy="39302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테이프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645" y="4368494"/>
            <a:ext cx="2546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3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위</a:t>
            </a:r>
            <a:r>
              <a:rPr lang="en-US" altLang="ko-KR" sz="3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OHP</a:t>
            </a:r>
            <a:r>
              <a:rPr lang="ko-KR" altLang="en-US" sz="3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필름 </a:t>
            </a:r>
            <a:endParaRPr lang="en-US" altLang="ko-KR" sz="3200" dirty="0" smtClean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3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3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아래</a:t>
            </a:r>
            <a:r>
              <a:rPr lang="en-US" altLang="ko-KR" sz="3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3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긴 종이</a:t>
            </a:r>
            <a:endParaRPr lang="ko-KR" altLang="en-US" sz="32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76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A6272-D699-4438-8FB0-A4F6AA8B13F4}"/>
              </a:ext>
            </a:extLst>
          </p:cNvPr>
          <p:cNvSpPr txBox="1"/>
          <p:nvPr/>
        </p:nvSpPr>
        <p:spPr>
          <a:xfrm>
            <a:off x="7652551" y="2310803"/>
            <a:ext cx="3959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OHP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넘길 수 있게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붙여야 해요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6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A6272-D699-4438-8FB0-A4F6AA8B13F4}"/>
              </a:ext>
            </a:extLst>
          </p:cNvPr>
          <p:cNvSpPr txBox="1"/>
          <p:nvPr/>
        </p:nvSpPr>
        <p:spPr>
          <a:xfrm>
            <a:off x="7714695" y="2236787"/>
            <a:ext cx="3959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흰색 종이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40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짧은것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검은색으로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밑그림을 그립니다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4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xmlns="" id="{BE58B630-09D4-4283-9C1E-ABEECD568B51}"/>
              </a:ext>
            </a:extLst>
          </p:cNvPr>
          <p:cNvSpPr/>
          <p:nvPr/>
        </p:nvSpPr>
        <p:spPr>
          <a:xfrm>
            <a:off x="7510509" y="319596"/>
            <a:ext cx="4243526" cy="6081204"/>
          </a:xfrm>
          <a:prstGeom prst="roundRect">
            <a:avLst>
              <a:gd name="adj" fmla="val 8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90269B8-0EDF-4A55-A2BA-F87096AF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14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A6272-D699-4438-8FB0-A4F6AA8B13F4}"/>
              </a:ext>
            </a:extLst>
          </p:cNvPr>
          <p:cNvSpPr txBox="1"/>
          <p:nvPr/>
        </p:nvSpPr>
        <p:spPr>
          <a:xfrm>
            <a:off x="7714695" y="2236787"/>
            <a:ext cx="3959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색칠도 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해주세요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7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171</Words>
  <Application>Microsoft Office PowerPoint</Application>
  <PresentationFormat>와이드스크린</PresentationFormat>
  <Paragraphs>74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맑은 고딕</vt:lpstr>
      <vt:lpstr>배달의민족 주아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prism0131</dc:creator>
  <cp:lastModifiedBy>user</cp:lastModifiedBy>
  <cp:revision>6</cp:revision>
  <dcterms:created xsi:type="dcterms:W3CDTF">2018-11-21T10:21:59Z</dcterms:created>
  <dcterms:modified xsi:type="dcterms:W3CDTF">2018-11-22T07:24:19Z</dcterms:modified>
</cp:coreProperties>
</file>